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0F7D4-EEAB-9C40-B6B6-AFAB05871175}" v="18" dt="2023-11-24T00:36:40.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kumar Velmurugan" userId="7771df2f79b8315f" providerId="LiveId" clId="{1B10F7D4-EEAB-9C40-B6B6-AFAB05871175}"/>
    <pc:docChg chg="undo custSel addSld modSld sldOrd addMainMaster delMainMaster">
      <pc:chgData name="Ramkumar Velmurugan" userId="7771df2f79b8315f" providerId="LiveId" clId="{1B10F7D4-EEAB-9C40-B6B6-AFAB05871175}" dt="2023-11-24T00:45:31.629" v="146"/>
      <pc:docMkLst>
        <pc:docMk/>
      </pc:docMkLst>
      <pc:sldChg chg="addSp delSp modSp mod modMedia setBg modClrScheme chgLayout">
        <pc:chgData name="Ramkumar Velmurugan" userId="7771df2f79b8315f" providerId="LiveId" clId="{1B10F7D4-EEAB-9C40-B6B6-AFAB05871175}" dt="2023-11-23T23:48:28.874" v="4"/>
        <pc:sldMkLst>
          <pc:docMk/>
          <pc:sldMk cId="2058329499" sldId="256"/>
        </pc:sldMkLst>
        <pc:spChg chg="mod">
          <ac:chgData name="Ramkumar Velmurugan" userId="7771df2f79b8315f" providerId="LiveId" clId="{1B10F7D4-EEAB-9C40-B6B6-AFAB05871175}" dt="2023-11-23T23:48:27.874" v="2" actId="26606"/>
          <ac:spMkLst>
            <pc:docMk/>
            <pc:sldMk cId="2058329499" sldId="256"/>
            <ac:spMk id="2" creationId="{EB6432D5-8B65-A97F-6FBD-0A8E13AF035A}"/>
          </ac:spMkLst>
        </pc:spChg>
        <pc:spChg chg="mod">
          <ac:chgData name="Ramkumar Velmurugan" userId="7771df2f79b8315f" providerId="LiveId" clId="{1B10F7D4-EEAB-9C40-B6B6-AFAB05871175}" dt="2023-11-23T23:48:27.874" v="2" actId="26606"/>
          <ac:spMkLst>
            <pc:docMk/>
            <pc:sldMk cId="2058329499" sldId="256"/>
            <ac:spMk id="3" creationId="{CC0478A5-C528-AC08-B81A-8B015D6FD54D}"/>
          </ac:spMkLst>
        </pc:spChg>
        <pc:spChg chg="add del">
          <ac:chgData name="Ramkumar Velmurugan" userId="7771df2f79b8315f" providerId="LiveId" clId="{1B10F7D4-EEAB-9C40-B6B6-AFAB05871175}" dt="2023-11-23T23:48:27.716" v="1" actId="26606"/>
          <ac:spMkLst>
            <pc:docMk/>
            <pc:sldMk cId="2058329499" sldId="256"/>
            <ac:spMk id="9" creationId="{A34066D6-1B59-4642-A86D-39464CEE971B}"/>
          </ac:spMkLst>
        </pc:spChg>
        <pc:spChg chg="add del">
          <ac:chgData name="Ramkumar Velmurugan" userId="7771df2f79b8315f" providerId="LiveId" clId="{1B10F7D4-EEAB-9C40-B6B6-AFAB05871175}" dt="2023-11-23T23:48:27.716" v="1" actId="26606"/>
          <ac:spMkLst>
            <pc:docMk/>
            <pc:sldMk cId="2058329499" sldId="256"/>
            <ac:spMk id="11" creationId="{18E928D9-3091-4385-B979-265D55AD02CE}"/>
          </ac:spMkLst>
        </pc:spChg>
        <pc:spChg chg="add del">
          <ac:chgData name="Ramkumar Velmurugan" userId="7771df2f79b8315f" providerId="LiveId" clId="{1B10F7D4-EEAB-9C40-B6B6-AFAB05871175}" dt="2023-11-23T23:48:27.716" v="1" actId="26606"/>
          <ac:spMkLst>
            <pc:docMk/>
            <pc:sldMk cId="2058329499" sldId="256"/>
            <ac:spMk id="13" creationId="{7D602432-D774-4CF5-94E8-7D52D01059D2}"/>
          </ac:spMkLst>
        </pc:spChg>
        <pc:spChg chg="add del">
          <ac:chgData name="Ramkumar Velmurugan" userId="7771df2f79b8315f" providerId="LiveId" clId="{1B10F7D4-EEAB-9C40-B6B6-AFAB05871175}" dt="2023-11-23T23:48:27.716" v="1" actId="26606"/>
          <ac:spMkLst>
            <pc:docMk/>
            <pc:sldMk cId="2058329499" sldId="256"/>
            <ac:spMk id="15" creationId="{CBF9EBB4-5078-47B2-AAA0-DF4A88D8182A}"/>
          </ac:spMkLst>
        </pc:spChg>
        <pc:spChg chg="add">
          <ac:chgData name="Ramkumar Velmurugan" userId="7771df2f79b8315f" providerId="LiveId" clId="{1B10F7D4-EEAB-9C40-B6B6-AFAB05871175}" dt="2023-11-23T23:48:27.874" v="2" actId="26606"/>
          <ac:spMkLst>
            <pc:docMk/>
            <pc:sldMk cId="2058329499" sldId="256"/>
            <ac:spMk id="17" creationId="{644DFB53-C7FE-4BC7-BA96-83262BE09953}"/>
          </ac:spMkLst>
        </pc:spChg>
        <pc:spChg chg="add">
          <ac:chgData name="Ramkumar Velmurugan" userId="7771df2f79b8315f" providerId="LiveId" clId="{1B10F7D4-EEAB-9C40-B6B6-AFAB05871175}" dt="2023-11-23T23:48:27.874" v="2" actId="26606"/>
          <ac:spMkLst>
            <pc:docMk/>
            <pc:sldMk cId="2058329499" sldId="256"/>
            <ac:spMk id="19" creationId="{2C93C624-781F-48FD-A4F9-145F1CE6098F}"/>
          </ac:spMkLst>
        </pc:spChg>
        <pc:spChg chg="add">
          <ac:chgData name="Ramkumar Velmurugan" userId="7771df2f79b8315f" providerId="LiveId" clId="{1B10F7D4-EEAB-9C40-B6B6-AFAB05871175}" dt="2023-11-23T23:48:27.874" v="2" actId="26606"/>
          <ac:spMkLst>
            <pc:docMk/>
            <pc:sldMk cId="2058329499" sldId="256"/>
            <ac:spMk id="20" creationId="{446E44D9-C816-4628-8772-65BDB0D260DC}"/>
          </ac:spMkLst>
        </pc:spChg>
        <pc:picChg chg="add del">
          <ac:chgData name="Ramkumar Velmurugan" userId="7771df2f79b8315f" providerId="LiveId" clId="{1B10F7D4-EEAB-9C40-B6B6-AFAB05871175}" dt="2023-11-23T23:48:27.716" v="1" actId="26606"/>
          <ac:picMkLst>
            <pc:docMk/>
            <pc:sldMk cId="2058329499" sldId="256"/>
            <ac:picMk id="4" creationId="{59BC1BB0-E211-F7D0-0CA4-13C6F7006F24}"/>
          </ac:picMkLst>
        </pc:picChg>
        <pc:picChg chg="add mod">
          <ac:chgData name="Ramkumar Velmurugan" userId="7771df2f79b8315f" providerId="LiveId" clId="{1B10F7D4-EEAB-9C40-B6B6-AFAB05871175}" dt="2023-11-23T23:48:28.874" v="4"/>
          <ac:picMkLst>
            <pc:docMk/>
            <pc:sldMk cId="2058329499" sldId="256"/>
            <ac:picMk id="18" creationId="{4B2BEBCC-9C0F-6D54-BF82-D812B8F1FC77}"/>
          </ac:picMkLst>
        </pc:picChg>
      </pc:sldChg>
      <pc:sldChg chg="addSp modSp new mod">
        <pc:chgData name="Ramkumar Velmurugan" userId="7771df2f79b8315f" providerId="LiveId" clId="{1B10F7D4-EEAB-9C40-B6B6-AFAB05871175}" dt="2023-11-23T23:56:32.095" v="26" actId="20577"/>
        <pc:sldMkLst>
          <pc:docMk/>
          <pc:sldMk cId="3006727040" sldId="257"/>
        </pc:sldMkLst>
        <pc:spChg chg="mod">
          <ac:chgData name="Ramkumar Velmurugan" userId="7771df2f79b8315f" providerId="LiveId" clId="{1B10F7D4-EEAB-9C40-B6B6-AFAB05871175}" dt="2023-11-23T23:56:07.659" v="25" actId="26606"/>
          <ac:spMkLst>
            <pc:docMk/>
            <pc:sldMk cId="3006727040" sldId="257"/>
            <ac:spMk id="2" creationId="{2D753FA8-6946-CDDC-133A-D008CF104448}"/>
          </ac:spMkLst>
        </pc:spChg>
        <pc:spChg chg="mod">
          <ac:chgData name="Ramkumar Velmurugan" userId="7771df2f79b8315f" providerId="LiveId" clId="{1B10F7D4-EEAB-9C40-B6B6-AFAB05871175}" dt="2023-11-23T23:56:32.095" v="26" actId="20577"/>
          <ac:spMkLst>
            <pc:docMk/>
            <pc:sldMk cId="3006727040" sldId="257"/>
            <ac:spMk id="3" creationId="{86A01CC5-EDC4-8479-CC0D-61560E715A2E}"/>
          </ac:spMkLst>
        </pc:spChg>
        <pc:spChg chg="add">
          <ac:chgData name="Ramkumar Velmurugan" userId="7771df2f79b8315f" providerId="LiveId" clId="{1B10F7D4-EEAB-9C40-B6B6-AFAB05871175}" dt="2023-11-23T23:56:07.659" v="25" actId="26606"/>
          <ac:spMkLst>
            <pc:docMk/>
            <pc:sldMk cId="3006727040" sldId="257"/>
            <ac:spMk id="1031" creationId="{B9EB0472-F505-4D1D-A3EE-FED6D85BC981}"/>
          </ac:spMkLst>
        </pc:spChg>
        <pc:spChg chg="add">
          <ac:chgData name="Ramkumar Velmurugan" userId="7771df2f79b8315f" providerId="LiveId" clId="{1B10F7D4-EEAB-9C40-B6B6-AFAB05871175}" dt="2023-11-23T23:56:07.659" v="25" actId="26606"/>
          <ac:spMkLst>
            <pc:docMk/>
            <pc:sldMk cId="3006727040" sldId="257"/>
            <ac:spMk id="1033" creationId="{C3699620-738E-4A53-8C81-FFFBBBCBBE05}"/>
          </ac:spMkLst>
        </pc:spChg>
        <pc:spChg chg="add">
          <ac:chgData name="Ramkumar Velmurugan" userId="7771df2f79b8315f" providerId="LiveId" clId="{1B10F7D4-EEAB-9C40-B6B6-AFAB05871175}" dt="2023-11-23T23:56:07.659" v="25" actId="26606"/>
          <ac:spMkLst>
            <pc:docMk/>
            <pc:sldMk cId="3006727040" sldId="257"/>
            <ac:spMk id="1035" creationId="{3109FE0B-0AFC-4929-8515-CCE334CA89A5}"/>
          </ac:spMkLst>
        </pc:spChg>
        <pc:picChg chg="add mod">
          <ac:chgData name="Ramkumar Velmurugan" userId="7771df2f79b8315f" providerId="LiveId" clId="{1B10F7D4-EEAB-9C40-B6B6-AFAB05871175}" dt="2023-11-23T23:56:07.659" v="25" actId="26606"/>
          <ac:picMkLst>
            <pc:docMk/>
            <pc:sldMk cId="3006727040" sldId="257"/>
            <ac:picMk id="1026" creationId="{8752B38B-38C3-25BE-360C-25FDE1E941B9}"/>
          </ac:picMkLst>
        </pc:picChg>
      </pc:sldChg>
      <pc:sldChg chg="addSp delSp modSp new mod">
        <pc:chgData name="Ramkumar Velmurugan" userId="7771df2f79b8315f" providerId="LiveId" clId="{1B10F7D4-EEAB-9C40-B6B6-AFAB05871175}" dt="2023-11-24T00:02:08.891" v="38" actId="26606"/>
        <pc:sldMkLst>
          <pc:docMk/>
          <pc:sldMk cId="1905165532" sldId="258"/>
        </pc:sldMkLst>
        <pc:spChg chg="mod">
          <ac:chgData name="Ramkumar Velmurugan" userId="7771df2f79b8315f" providerId="LiveId" clId="{1B10F7D4-EEAB-9C40-B6B6-AFAB05871175}" dt="2023-11-24T00:02:08.891" v="38" actId="26606"/>
          <ac:spMkLst>
            <pc:docMk/>
            <pc:sldMk cId="1905165532" sldId="258"/>
            <ac:spMk id="2" creationId="{F5E66ED1-09B6-9F1D-6D5C-E323712EFD5C}"/>
          </ac:spMkLst>
        </pc:spChg>
        <pc:spChg chg="mod">
          <ac:chgData name="Ramkumar Velmurugan" userId="7771df2f79b8315f" providerId="LiveId" clId="{1B10F7D4-EEAB-9C40-B6B6-AFAB05871175}" dt="2023-11-24T00:02:08.891" v="38" actId="26606"/>
          <ac:spMkLst>
            <pc:docMk/>
            <pc:sldMk cId="1905165532" sldId="258"/>
            <ac:spMk id="3" creationId="{020C2626-FF85-8F3F-5165-8685C5D17424}"/>
          </ac:spMkLst>
        </pc:spChg>
        <pc:spChg chg="add">
          <ac:chgData name="Ramkumar Velmurugan" userId="7771df2f79b8315f" providerId="LiveId" clId="{1B10F7D4-EEAB-9C40-B6B6-AFAB05871175}" dt="2023-11-24T00:02:08.891" v="38" actId="26606"/>
          <ac:spMkLst>
            <pc:docMk/>
            <pc:sldMk cId="1905165532" sldId="258"/>
            <ac:spMk id="1033" creationId="{D43CCAB2-22D6-47AE-BDF4-5E1E0EDFDC8F}"/>
          </ac:spMkLst>
        </pc:spChg>
        <pc:spChg chg="add">
          <ac:chgData name="Ramkumar Velmurugan" userId="7771df2f79b8315f" providerId="LiveId" clId="{1B10F7D4-EEAB-9C40-B6B6-AFAB05871175}" dt="2023-11-24T00:02:08.891" v="38" actId="26606"/>
          <ac:spMkLst>
            <pc:docMk/>
            <pc:sldMk cId="1905165532" sldId="258"/>
            <ac:spMk id="1035" creationId="{F4AD6949-88FF-48FF-8190-99C87E364906}"/>
          </ac:spMkLst>
        </pc:spChg>
        <pc:spChg chg="add">
          <ac:chgData name="Ramkumar Velmurugan" userId="7771df2f79b8315f" providerId="LiveId" clId="{1B10F7D4-EEAB-9C40-B6B6-AFAB05871175}" dt="2023-11-24T00:02:08.891" v="38" actId="26606"/>
          <ac:spMkLst>
            <pc:docMk/>
            <pc:sldMk cId="1905165532" sldId="258"/>
            <ac:spMk id="1037" creationId="{50E2B0EB-3E00-4ED9-8E36-A8AF03FD3CCC}"/>
          </ac:spMkLst>
        </pc:spChg>
        <pc:picChg chg="add del mod">
          <ac:chgData name="Ramkumar Velmurugan" userId="7771df2f79b8315f" providerId="LiveId" clId="{1B10F7D4-EEAB-9C40-B6B6-AFAB05871175}" dt="2023-11-24T00:01:37.281" v="36" actId="478"/>
          <ac:picMkLst>
            <pc:docMk/>
            <pc:sldMk cId="1905165532" sldId="258"/>
            <ac:picMk id="1026" creationId="{6A9D5249-724F-3F59-DBF6-D0D22D0F6D48}"/>
          </ac:picMkLst>
        </pc:picChg>
        <pc:picChg chg="add mod">
          <ac:chgData name="Ramkumar Velmurugan" userId="7771df2f79b8315f" providerId="LiveId" clId="{1B10F7D4-EEAB-9C40-B6B6-AFAB05871175}" dt="2023-11-24T00:02:08.891" v="38" actId="26606"/>
          <ac:picMkLst>
            <pc:docMk/>
            <pc:sldMk cId="1905165532" sldId="258"/>
            <ac:picMk id="1028" creationId="{B90FF38F-8A60-B0F2-2A88-761BDBAF1093}"/>
          </ac:picMkLst>
        </pc:picChg>
      </pc:sldChg>
      <pc:sldChg chg="addSp delSp modSp new mod">
        <pc:chgData name="Ramkumar Velmurugan" userId="7771df2f79b8315f" providerId="LiveId" clId="{1B10F7D4-EEAB-9C40-B6B6-AFAB05871175}" dt="2023-11-24T00:08:19.166" v="67" actId="27636"/>
        <pc:sldMkLst>
          <pc:docMk/>
          <pc:sldMk cId="2270450239" sldId="259"/>
        </pc:sldMkLst>
        <pc:spChg chg="mod">
          <ac:chgData name="Ramkumar Velmurugan" userId="7771df2f79b8315f" providerId="LiveId" clId="{1B10F7D4-EEAB-9C40-B6B6-AFAB05871175}" dt="2023-11-24T00:04:50.630" v="55" actId="26606"/>
          <ac:spMkLst>
            <pc:docMk/>
            <pc:sldMk cId="2270450239" sldId="259"/>
            <ac:spMk id="2" creationId="{6C730D21-CCA4-5553-E25F-AD0280439C26}"/>
          </ac:spMkLst>
        </pc:spChg>
        <pc:spChg chg="mod">
          <ac:chgData name="Ramkumar Velmurugan" userId="7771df2f79b8315f" providerId="LiveId" clId="{1B10F7D4-EEAB-9C40-B6B6-AFAB05871175}" dt="2023-11-24T00:08:19.166" v="67" actId="27636"/>
          <ac:spMkLst>
            <pc:docMk/>
            <pc:sldMk cId="2270450239" sldId="259"/>
            <ac:spMk id="3" creationId="{125D4D2B-2E22-FAF5-E3B2-B6CA19C93C8D}"/>
          </ac:spMkLst>
        </pc:spChg>
        <pc:spChg chg="add del">
          <ac:chgData name="Ramkumar Velmurugan" userId="7771df2f79b8315f" providerId="LiveId" clId="{1B10F7D4-EEAB-9C40-B6B6-AFAB05871175}" dt="2023-11-24T00:04:50.610" v="54" actId="26606"/>
          <ac:spMkLst>
            <pc:docMk/>
            <pc:sldMk cId="2270450239" sldId="259"/>
            <ac:spMk id="2055" creationId="{2C656694-E8B8-4DAB-A4FD-23655A1F1187}"/>
          </ac:spMkLst>
        </pc:spChg>
        <pc:spChg chg="add del">
          <ac:chgData name="Ramkumar Velmurugan" userId="7771df2f79b8315f" providerId="LiveId" clId="{1B10F7D4-EEAB-9C40-B6B6-AFAB05871175}" dt="2023-11-24T00:04:50.610" v="54" actId="26606"/>
          <ac:spMkLst>
            <pc:docMk/>
            <pc:sldMk cId="2270450239" sldId="259"/>
            <ac:spMk id="2057" creationId="{2C26A52E-FD03-472C-B2A6-1828C634DA21}"/>
          </ac:spMkLst>
        </pc:spChg>
        <pc:spChg chg="add del">
          <ac:chgData name="Ramkumar Velmurugan" userId="7771df2f79b8315f" providerId="LiveId" clId="{1B10F7D4-EEAB-9C40-B6B6-AFAB05871175}" dt="2023-11-24T00:04:50.610" v="54" actId="26606"/>
          <ac:spMkLst>
            <pc:docMk/>
            <pc:sldMk cId="2270450239" sldId="259"/>
            <ac:spMk id="2059" creationId="{1F03B11F-7EA0-4DD0-B80D-8B0E6DF73819}"/>
          </ac:spMkLst>
        </pc:spChg>
        <pc:spChg chg="add">
          <ac:chgData name="Ramkumar Velmurugan" userId="7771df2f79b8315f" providerId="LiveId" clId="{1B10F7D4-EEAB-9C40-B6B6-AFAB05871175}" dt="2023-11-24T00:04:50.630" v="55" actId="26606"/>
          <ac:spMkLst>
            <pc:docMk/>
            <pc:sldMk cId="2270450239" sldId="259"/>
            <ac:spMk id="2061" creationId="{D43CCAB2-22D6-47AE-BDF4-5E1E0EDFDC8F}"/>
          </ac:spMkLst>
        </pc:spChg>
        <pc:spChg chg="add">
          <ac:chgData name="Ramkumar Velmurugan" userId="7771df2f79b8315f" providerId="LiveId" clId="{1B10F7D4-EEAB-9C40-B6B6-AFAB05871175}" dt="2023-11-24T00:04:50.630" v="55" actId="26606"/>
          <ac:spMkLst>
            <pc:docMk/>
            <pc:sldMk cId="2270450239" sldId="259"/>
            <ac:spMk id="2062" creationId="{F4AD6949-88FF-48FF-8190-99C87E364906}"/>
          </ac:spMkLst>
        </pc:spChg>
        <pc:spChg chg="add">
          <ac:chgData name="Ramkumar Velmurugan" userId="7771df2f79b8315f" providerId="LiveId" clId="{1B10F7D4-EEAB-9C40-B6B6-AFAB05871175}" dt="2023-11-24T00:04:50.630" v="55" actId="26606"/>
          <ac:spMkLst>
            <pc:docMk/>
            <pc:sldMk cId="2270450239" sldId="259"/>
            <ac:spMk id="2063" creationId="{50E2B0EB-3E00-4ED9-8E36-A8AF03FD3CCC}"/>
          </ac:spMkLst>
        </pc:spChg>
        <pc:picChg chg="add mod">
          <ac:chgData name="Ramkumar Velmurugan" userId="7771df2f79b8315f" providerId="LiveId" clId="{1B10F7D4-EEAB-9C40-B6B6-AFAB05871175}" dt="2023-11-24T00:04:50.630" v="55" actId="26606"/>
          <ac:picMkLst>
            <pc:docMk/>
            <pc:sldMk cId="2270450239" sldId="259"/>
            <ac:picMk id="2050" creationId="{9C151359-AD0E-F977-F126-AEECBEA05C08}"/>
          </ac:picMkLst>
        </pc:picChg>
      </pc:sldChg>
      <pc:sldChg chg="addSp modSp new mod">
        <pc:chgData name="Ramkumar Velmurugan" userId="7771df2f79b8315f" providerId="LiveId" clId="{1B10F7D4-EEAB-9C40-B6B6-AFAB05871175}" dt="2023-11-24T00:10:45.697" v="69" actId="26606"/>
        <pc:sldMkLst>
          <pc:docMk/>
          <pc:sldMk cId="1902620406" sldId="260"/>
        </pc:sldMkLst>
        <pc:spChg chg="mod">
          <ac:chgData name="Ramkumar Velmurugan" userId="7771df2f79b8315f" providerId="LiveId" clId="{1B10F7D4-EEAB-9C40-B6B6-AFAB05871175}" dt="2023-11-24T00:10:45.697" v="69" actId="26606"/>
          <ac:spMkLst>
            <pc:docMk/>
            <pc:sldMk cId="1902620406" sldId="260"/>
            <ac:spMk id="2" creationId="{D625F2A7-A1AD-8A0E-D7D7-BC1505527F6E}"/>
          </ac:spMkLst>
        </pc:spChg>
        <pc:spChg chg="mod">
          <ac:chgData name="Ramkumar Velmurugan" userId="7771df2f79b8315f" providerId="LiveId" clId="{1B10F7D4-EEAB-9C40-B6B6-AFAB05871175}" dt="2023-11-24T00:10:45.697" v="69" actId="26606"/>
          <ac:spMkLst>
            <pc:docMk/>
            <pc:sldMk cId="1902620406" sldId="260"/>
            <ac:spMk id="3" creationId="{AE13A1FF-5092-9A0B-0A9F-5094DF45FAB6}"/>
          </ac:spMkLst>
        </pc:spChg>
        <pc:spChg chg="add">
          <ac:chgData name="Ramkumar Velmurugan" userId="7771df2f79b8315f" providerId="LiveId" clId="{1B10F7D4-EEAB-9C40-B6B6-AFAB05871175}" dt="2023-11-24T00:10:45.697" v="69" actId="26606"/>
          <ac:spMkLst>
            <pc:docMk/>
            <pc:sldMk cId="1902620406" sldId="260"/>
            <ac:spMk id="9" creationId="{2C656694-E8B8-4DAB-A4FD-23655A1F1187}"/>
          </ac:spMkLst>
        </pc:spChg>
        <pc:spChg chg="add">
          <ac:chgData name="Ramkumar Velmurugan" userId="7771df2f79b8315f" providerId="LiveId" clId="{1B10F7D4-EEAB-9C40-B6B6-AFAB05871175}" dt="2023-11-24T00:10:45.697" v="69" actId="26606"/>
          <ac:spMkLst>
            <pc:docMk/>
            <pc:sldMk cId="1902620406" sldId="260"/>
            <ac:spMk id="11" creationId="{2C26A52E-FD03-472C-B2A6-1828C634DA21}"/>
          </ac:spMkLst>
        </pc:spChg>
        <pc:spChg chg="add">
          <ac:chgData name="Ramkumar Velmurugan" userId="7771df2f79b8315f" providerId="LiveId" clId="{1B10F7D4-EEAB-9C40-B6B6-AFAB05871175}" dt="2023-11-24T00:10:45.697" v="69" actId="26606"/>
          <ac:spMkLst>
            <pc:docMk/>
            <pc:sldMk cId="1902620406" sldId="260"/>
            <ac:spMk id="13" creationId="{1F03B11F-7EA0-4DD0-B80D-8B0E6DF73819}"/>
          </ac:spMkLst>
        </pc:spChg>
        <pc:picChg chg="add">
          <ac:chgData name="Ramkumar Velmurugan" userId="7771df2f79b8315f" providerId="LiveId" clId="{1B10F7D4-EEAB-9C40-B6B6-AFAB05871175}" dt="2023-11-24T00:10:45.697" v="69" actId="26606"/>
          <ac:picMkLst>
            <pc:docMk/>
            <pc:sldMk cId="1902620406" sldId="260"/>
            <ac:picMk id="5" creationId="{531C7BD6-5980-3F62-5960-18635BDDC5D2}"/>
          </ac:picMkLst>
        </pc:picChg>
      </pc:sldChg>
      <pc:sldChg chg="addSp modSp new mod">
        <pc:chgData name="Ramkumar Velmurugan" userId="7771df2f79b8315f" providerId="LiveId" clId="{1B10F7D4-EEAB-9C40-B6B6-AFAB05871175}" dt="2023-11-24T00:12:17.736" v="74" actId="26606"/>
        <pc:sldMkLst>
          <pc:docMk/>
          <pc:sldMk cId="3191476572" sldId="261"/>
        </pc:sldMkLst>
        <pc:spChg chg="mod">
          <ac:chgData name="Ramkumar Velmurugan" userId="7771df2f79b8315f" providerId="LiveId" clId="{1B10F7D4-EEAB-9C40-B6B6-AFAB05871175}" dt="2023-11-24T00:12:17.736" v="74" actId="26606"/>
          <ac:spMkLst>
            <pc:docMk/>
            <pc:sldMk cId="3191476572" sldId="261"/>
            <ac:spMk id="2" creationId="{98922E52-56B9-B3EC-6D3C-07B6BC53ECC9}"/>
          </ac:spMkLst>
        </pc:spChg>
        <pc:spChg chg="mod">
          <ac:chgData name="Ramkumar Velmurugan" userId="7771df2f79b8315f" providerId="LiveId" clId="{1B10F7D4-EEAB-9C40-B6B6-AFAB05871175}" dt="2023-11-24T00:12:17.736" v="74" actId="26606"/>
          <ac:spMkLst>
            <pc:docMk/>
            <pc:sldMk cId="3191476572" sldId="261"/>
            <ac:spMk id="3" creationId="{876F737E-DAC7-6C6E-79E7-1D7C8C13EC2E}"/>
          </ac:spMkLst>
        </pc:spChg>
        <pc:spChg chg="add">
          <ac:chgData name="Ramkumar Velmurugan" userId="7771df2f79b8315f" providerId="LiveId" clId="{1B10F7D4-EEAB-9C40-B6B6-AFAB05871175}" dt="2023-11-24T00:12:17.736" v="74" actId="26606"/>
          <ac:spMkLst>
            <pc:docMk/>
            <pc:sldMk cId="3191476572" sldId="261"/>
            <ac:spMk id="9" creationId="{2C656694-E8B8-4DAB-A4FD-23655A1F1187}"/>
          </ac:spMkLst>
        </pc:spChg>
        <pc:spChg chg="add">
          <ac:chgData name="Ramkumar Velmurugan" userId="7771df2f79b8315f" providerId="LiveId" clId="{1B10F7D4-EEAB-9C40-B6B6-AFAB05871175}" dt="2023-11-24T00:12:17.736" v="74" actId="26606"/>
          <ac:spMkLst>
            <pc:docMk/>
            <pc:sldMk cId="3191476572" sldId="261"/>
            <ac:spMk id="11" creationId="{2C26A52E-FD03-472C-B2A6-1828C634DA21}"/>
          </ac:spMkLst>
        </pc:spChg>
        <pc:spChg chg="add">
          <ac:chgData name="Ramkumar Velmurugan" userId="7771df2f79b8315f" providerId="LiveId" clId="{1B10F7D4-EEAB-9C40-B6B6-AFAB05871175}" dt="2023-11-24T00:12:17.736" v="74" actId="26606"/>
          <ac:spMkLst>
            <pc:docMk/>
            <pc:sldMk cId="3191476572" sldId="261"/>
            <ac:spMk id="13" creationId="{1F03B11F-7EA0-4DD0-B80D-8B0E6DF73819}"/>
          </ac:spMkLst>
        </pc:spChg>
        <pc:picChg chg="add">
          <ac:chgData name="Ramkumar Velmurugan" userId="7771df2f79b8315f" providerId="LiveId" clId="{1B10F7D4-EEAB-9C40-B6B6-AFAB05871175}" dt="2023-11-24T00:12:17.736" v="74" actId="26606"/>
          <ac:picMkLst>
            <pc:docMk/>
            <pc:sldMk cId="3191476572" sldId="261"/>
            <ac:picMk id="5" creationId="{76F443B2-E8EA-201D-F137-086CF6DB8FA6}"/>
          </ac:picMkLst>
        </pc:picChg>
      </pc:sldChg>
      <pc:sldChg chg="addSp delSp modSp new mod">
        <pc:chgData name="Ramkumar Velmurugan" userId="7771df2f79b8315f" providerId="LiveId" clId="{1B10F7D4-EEAB-9C40-B6B6-AFAB05871175}" dt="2023-11-24T00:16:59.849" v="92" actId="26606"/>
        <pc:sldMkLst>
          <pc:docMk/>
          <pc:sldMk cId="25320809" sldId="262"/>
        </pc:sldMkLst>
        <pc:spChg chg="mod">
          <ac:chgData name="Ramkumar Velmurugan" userId="7771df2f79b8315f" providerId="LiveId" clId="{1B10F7D4-EEAB-9C40-B6B6-AFAB05871175}" dt="2023-11-24T00:16:59.849" v="92" actId="26606"/>
          <ac:spMkLst>
            <pc:docMk/>
            <pc:sldMk cId="25320809" sldId="262"/>
            <ac:spMk id="2" creationId="{D22A9B4E-3DB4-2CB6-0F1D-E33DFB972DA8}"/>
          </ac:spMkLst>
        </pc:spChg>
        <pc:spChg chg="mod">
          <ac:chgData name="Ramkumar Velmurugan" userId="7771df2f79b8315f" providerId="LiveId" clId="{1B10F7D4-EEAB-9C40-B6B6-AFAB05871175}" dt="2023-11-24T00:16:59.849" v="92" actId="26606"/>
          <ac:spMkLst>
            <pc:docMk/>
            <pc:sldMk cId="25320809" sldId="262"/>
            <ac:spMk id="3" creationId="{88D33ADF-9997-9870-BAF8-8FEF3622D1DA}"/>
          </ac:spMkLst>
        </pc:spChg>
        <pc:spChg chg="add del">
          <ac:chgData name="Ramkumar Velmurugan" userId="7771df2f79b8315f" providerId="LiveId" clId="{1B10F7D4-EEAB-9C40-B6B6-AFAB05871175}" dt="2023-11-24T00:16:30.492" v="87"/>
          <ac:spMkLst>
            <pc:docMk/>
            <pc:sldMk cId="25320809" sldId="262"/>
            <ac:spMk id="4" creationId="{07936389-F652-91A5-B8A8-A0002CC31A78}"/>
          </ac:spMkLst>
        </pc:spChg>
        <pc:spChg chg="add del">
          <ac:chgData name="Ramkumar Velmurugan" userId="7771df2f79b8315f" providerId="LiveId" clId="{1B10F7D4-EEAB-9C40-B6B6-AFAB05871175}" dt="2023-11-24T00:16:59.741" v="91" actId="26606"/>
          <ac:spMkLst>
            <pc:docMk/>
            <pc:sldMk cId="25320809" sldId="262"/>
            <ac:spMk id="11" creationId="{C8CB4EC0-30D7-4FCD-85AE-CD9CFAADBA37}"/>
          </ac:spMkLst>
        </pc:spChg>
        <pc:spChg chg="add del">
          <ac:chgData name="Ramkumar Velmurugan" userId="7771df2f79b8315f" providerId="LiveId" clId="{1B10F7D4-EEAB-9C40-B6B6-AFAB05871175}" dt="2023-11-24T00:16:59.741" v="91" actId="26606"/>
          <ac:spMkLst>
            <pc:docMk/>
            <pc:sldMk cId="25320809" sldId="262"/>
            <ac:spMk id="13" creationId="{FC471A90-173B-4ACC-8B12-3CB7E5F6CCA4}"/>
          </ac:spMkLst>
        </pc:spChg>
        <pc:spChg chg="add del">
          <ac:chgData name="Ramkumar Velmurugan" userId="7771df2f79b8315f" providerId="LiveId" clId="{1B10F7D4-EEAB-9C40-B6B6-AFAB05871175}" dt="2023-11-24T00:16:59.741" v="91" actId="26606"/>
          <ac:spMkLst>
            <pc:docMk/>
            <pc:sldMk cId="25320809" sldId="262"/>
            <ac:spMk id="15" creationId="{8433DBE3-DD23-42C3-8133-949FBC7A1BAD}"/>
          </ac:spMkLst>
        </pc:spChg>
        <pc:spChg chg="add">
          <ac:chgData name="Ramkumar Velmurugan" userId="7771df2f79b8315f" providerId="LiveId" clId="{1B10F7D4-EEAB-9C40-B6B6-AFAB05871175}" dt="2023-11-24T00:16:59.849" v="92" actId="26606"/>
          <ac:spMkLst>
            <pc:docMk/>
            <pc:sldMk cId="25320809" sldId="262"/>
            <ac:spMk id="17" creationId="{2C656694-E8B8-4DAB-A4FD-23655A1F1187}"/>
          </ac:spMkLst>
        </pc:spChg>
        <pc:spChg chg="add">
          <ac:chgData name="Ramkumar Velmurugan" userId="7771df2f79b8315f" providerId="LiveId" clId="{1B10F7D4-EEAB-9C40-B6B6-AFAB05871175}" dt="2023-11-24T00:16:59.849" v="92" actId="26606"/>
          <ac:spMkLst>
            <pc:docMk/>
            <pc:sldMk cId="25320809" sldId="262"/>
            <ac:spMk id="18" creationId="{2C26A52E-FD03-472C-B2A6-1828C634DA21}"/>
          </ac:spMkLst>
        </pc:spChg>
        <pc:spChg chg="add">
          <ac:chgData name="Ramkumar Velmurugan" userId="7771df2f79b8315f" providerId="LiveId" clId="{1B10F7D4-EEAB-9C40-B6B6-AFAB05871175}" dt="2023-11-24T00:16:59.849" v="92" actId="26606"/>
          <ac:spMkLst>
            <pc:docMk/>
            <pc:sldMk cId="25320809" sldId="262"/>
            <ac:spMk id="19" creationId="{1F03B11F-7EA0-4DD0-B80D-8B0E6DF73819}"/>
          </ac:spMkLst>
        </pc:spChg>
        <pc:picChg chg="add mod">
          <ac:chgData name="Ramkumar Velmurugan" userId="7771df2f79b8315f" providerId="LiveId" clId="{1B10F7D4-EEAB-9C40-B6B6-AFAB05871175}" dt="2023-11-24T00:16:59.849" v="92" actId="26606"/>
          <ac:picMkLst>
            <pc:docMk/>
            <pc:sldMk cId="25320809" sldId="262"/>
            <ac:picMk id="6" creationId="{1D6F2C4B-98FC-993E-1BE1-6A9205411119}"/>
          </ac:picMkLst>
        </pc:picChg>
      </pc:sldChg>
      <pc:sldChg chg="addSp modSp new mod">
        <pc:chgData name="Ramkumar Velmurugan" userId="7771df2f79b8315f" providerId="LiveId" clId="{1B10F7D4-EEAB-9C40-B6B6-AFAB05871175}" dt="2023-11-24T00:36:11.609" v="133" actId="26606"/>
        <pc:sldMkLst>
          <pc:docMk/>
          <pc:sldMk cId="1271528535" sldId="263"/>
        </pc:sldMkLst>
        <pc:spChg chg="mod">
          <ac:chgData name="Ramkumar Velmurugan" userId="7771df2f79b8315f" providerId="LiveId" clId="{1B10F7D4-EEAB-9C40-B6B6-AFAB05871175}" dt="2023-11-24T00:36:11.609" v="133" actId="26606"/>
          <ac:spMkLst>
            <pc:docMk/>
            <pc:sldMk cId="1271528535" sldId="263"/>
            <ac:spMk id="2" creationId="{E5CA628D-E028-D5E2-2B25-A0A635A23F43}"/>
          </ac:spMkLst>
        </pc:spChg>
        <pc:spChg chg="mod">
          <ac:chgData name="Ramkumar Velmurugan" userId="7771df2f79b8315f" providerId="LiveId" clId="{1B10F7D4-EEAB-9C40-B6B6-AFAB05871175}" dt="2023-11-24T00:36:11.609" v="133" actId="26606"/>
          <ac:spMkLst>
            <pc:docMk/>
            <pc:sldMk cId="1271528535" sldId="263"/>
            <ac:spMk id="3" creationId="{86F4E895-8CD3-B153-E630-92E2C73AAEB3}"/>
          </ac:spMkLst>
        </pc:spChg>
        <pc:spChg chg="add">
          <ac:chgData name="Ramkumar Velmurugan" userId="7771df2f79b8315f" providerId="LiveId" clId="{1B10F7D4-EEAB-9C40-B6B6-AFAB05871175}" dt="2023-11-24T00:36:11.609" v="133" actId="26606"/>
          <ac:spMkLst>
            <pc:docMk/>
            <pc:sldMk cId="1271528535" sldId="263"/>
            <ac:spMk id="4103" creationId="{D43CCAB2-22D6-47AE-BDF4-5E1E0EDFDC8F}"/>
          </ac:spMkLst>
        </pc:spChg>
        <pc:spChg chg="add">
          <ac:chgData name="Ramkumar Velmurugan" userId="7771df2f79b8315f" providerId="LiveId" clId="{1B10F7D4-EEAB-9C40-B6B6-AFAB05871175}" dt="2023-11-24T00:36:11.609" v="133" actId="26606"/>
          <ac:spMkLst>
            <pc:docMk/>
            <pc:sldMk cId="1271528535" sldId="263"/>
            <ac:spMk id="4105" creationId="{F4AD6949-88FF-48FF-8190-99C87E364906}"/>
          </ac:spMkLst>
        </pc:spChg>
        <pc:spChg chg="add">
          <ac:chgData name="Ramkumar Velmurugan" userId="7771df2f79b8315f" providerId="LiveId" clId="{1B10F7D4-EEAB-9C40-B6B6-AFAB05871175}" dt="2023-11-24T00:36:11.609" v="133" actId="26606"/>
          <ac:spMkLst>
            <pc:docMk/>
            <pc:sldMk cId="1271528535" sldId="263"/>
            <ac:spMk id="4107" creationId="{50E2B0EB-3E00-4ED9-8E36-A8AF03FD3CCC}"/>
          </ac:spMkLst>
        </pc:spChg>
        <pc:picChg chg="add mod">
          <ac:chgData name="Ramkumar Velmurugan" userId="7771df2f79b8315f" providerId="LiveId" clId="{1B10F7D4-EEAB-9C40-B6B6-AFAB05871175}" dt="2023-11-24T00:36:11.609" v="133" actId="26606"/>
          <ac:picMkLst>
            <pc:docMk/>
            <pc:sldMk cId="1271528535" sldId="263"/>
            <ac:picMk id="4098" creationId="{A9E99228-8FB7-58BE-06EA-BB77F3BE0421}"/>
          </ac:picMkLst>
        </pc:picChg>
      </pc:sldChg>
      <pc:sldChg chg="addSp delSp modSp new mod ord">
        <pc:chgData name="Ramkumar Velmurugan" userId="7771df2f79b8315f" providerId="LiveId" clId="{1B10F7D4-EEAB-9C40-B6B6-AFAB05871175}" dt="2023-11-24T00:33:43.136" v="124" actId="20578"/>
        <pc:sldMkLst>
          <pc:docMk/>
          <pc:sldMk cId="3448228769" sldId="264"/>
        </pc:sldMkLst>
        <pc:spChg chg="mod">
          <ac:chgData name="Ramkumar Velmurugan" userId="7771df2f79b8315f" providerId="LiveId" clId="{1B10F7D4-EEAB-9C40-B6B6-AFAB05871175}" dt="2023-11-24T00:25:46.275" v="119" actId="26606"/>
          <ac:spMkLst>
            <pc:docMk/>
            <pc:sldMk cId="3448228769" sldId="264"/>
            <ac:spMk id="2" creationId="{E5EF7EC7-BFA6-AD57-9F07-FF63C4E1F2BF}"/>
          </ac:spMkLst>
        </pc:spChg>
        <pc:spChg chg="mod">
          <ac:chgData name="Ramkumar Velmurugan" userId="7771df2f79b8315f" providerId="LiveId" clId="{1B10F7D4-EEAB-9C40-B6B6-AFAB05871175}" dt="2023-11-24T00:25:46.275" v="119" actId="26606"/>
          <ac:spMkLst>
            <pc:docMk/>
            <pc:sldMk cId="3448228769" sldId="264"/>
            <ac:spMk id="3" creationId="{4F0F4A83-FFFD-B68E-1377-2E6ABDA429E6}"/>
          </ac:spMkLst>
        </pc:spChg>
        <pc:spChg chg="add del">
          <ac:chgData name="Ramkumar Velmurugan" userId="7771df2f79b8315f" providerId="LiveId" clId="{1B10F7D4-EEAB-9C40-B6B6-AFAB05871175}" dt="2023-11-24T00:25:46.261" v="118" actId="26606"/>
          <ac:spMkLst>
            <pc:docMk/>
            <pc:sldMk cId="3448228769" sldId="264"/>
            <ac:spMk id="2055" creationId="{D43CCAB2-22D6-47AE-BDF4-5E1E0EDFDC8F}"/>
          </ac:spMkLst>
        </pc:spChg>
        <pc:spChg chg="add del">
          <ac:chgData name="Ramkumar Velmurugan" userId="7771df2f79b8315f" providerId="LiveId" clId="{1B10F7D4-EEAB-9C40-B6B6-AFAB05871175}" dt="2023-11-24T00:25:46.261" v="118" actId="26606"/>
          <ac:spMkLst>
            <pc:docMk/>
            <pc:sldMk cId="3448228769" sldId="264"/>
            <ac:spMk id="2057" creationId="{F4AD6949-88FF-48FF-8190-99C87E364906}"/>
          </ac:spMkLst>
        </pc:spChg>
        <pc:spChg chg="add del">
          <ac:chgData name="Ramkumar Velmurugan" userId="7771df2f79b8315f" providerId="LiveId" clId="{1B10F7D4-EEAB-9C40-B6B6-AFAB05871175}" dt="2023-11-24T00:25:46.261" v="118" actId="26606"/>
          <ac:spMkLst>
            <pc:docMk/>
            <pc:sldMk cId="3448228769" sldId="264"/>
            <ac:spMk id="2059" creationId="{50E2B0EB-3E00-4ED9-8E36-A8AF03FD3CCC}"/>
          </ac:spMkLst>
        </pc:spChg>
        <pc:spChg chg="add">
          <ac:chgData name="Ramkumar Velmurugan" userId="7771df2f79b8315f" providerId="LiveId" clId="{1B10F7D4-EEAB-9C40-B6B6-AFAB05871175}" dt="2023-11-24T00:25:46.275" v="119" actId="26606"/>
          <ac:spMkLst>
            <pc:docMk/>
            <pc:sldMk cId="3448228769" sldId="264"/>
            <ac:spMk id="2061" creationId="{C8CB4EC0-30D7-4FCD-85AE-CD9CFAADBA37}"/>
          </ac:spMkLst>
        </pc:spChg>
        <pc:spChg chg="add">
          <ac:chgData name="Ramkumar Velmurugan" userId="7771df2f79b8315f" providerId="LiveId" clId="{1B10F7D4-EEAB-9C40-B6B6-AFAB05871175}" dt="2023-11-24T00:25:46.275" v="119" actId="26606"/>
          <ac:spMkLst>
            <pc:docMk/>
            <pc:sldMk cId="3448228769" sldId="264"/>
            <ac:spMk id="2062" creationId="{FC471A90-173B-4ACC-8B12-3CB7E5F6CCA4}"/>
          </ac:spMkLst>
        </pc:spChg>
        <pc:spChg chg="add">
          <ac:chgData name="Ramkumar Velmurugan" userId="7771df2f79b8315f" providerId="LiveId" clId="{1B10F7D4-EEAB-9C40-B6B6-AFAB05871175}" dt="2023-11-24T00:25:46.275" v="119" actId="26606"/>
          <ac:spMkLst>
            <pc:docMk/>
            <pc:sldMk cId="3448228769" sldId="264"/>
            <ac:spMk id="2063" creationId="{8433DBE3-DD23-42C3-8133-949FBC7A1BAD}"/>
          </ac:spMkLst>
        </pc:spChg>
        <pc:picChg chg="add mod">
          <ac:chgData name="Ramkumar Velmurugan" userId="7771df2f79b8315f" providerId="LiveId" clId="{1B10F7D4-EEAB-9C40-B6B6-AFAB05871175}" dt="2023-11-24T00:25:46.275" v="119" actId="26606"/>
          <ac:picMkLst>
            <pc:docMk/>
            <pc:sldMk cId="3448228769" sldId="264"/>
            <ac:picMk id="2050" creationId="{F6661580-75C7-AFAD-D19A-7B353B4F7E28}"/>
          </ac:picMkLst>
        </pc:picChg>
      </pc:sldChg>
      <pc:sldChg chg="addSp delSp modSp new mod">
        <pc:chgData name="Ramkumar Velmurugan" userId="7771df2f79b8315f" providerId="LiveId" clId="{1B10F7D4-EEAB-9C40-B6B6-AFAB05871175}" dt="2023-11-24T00:35:22.618" v="131" actId="26606"/>
        <pc:sldMkLst>
          <pc:docMk/>
          <pc:sldMk cId="4197931179" sldId="265"/>
        </pc:sldMkLst>
        <pc:spChg chg="mod">
          <ac:chgData name="Ramkumar Velmurugan" userId="7771df2f79b8315f" providerId="LiveId" clId="{1B10F7D4-EEAB-9C40-B6B6-AFAB05871175}" dt="2023-11-24T00:35:22.618" v="131" actId="26606"/>
          <ac:spMkLst>
            <pc:docMk/>
            <pc:sldMk cId="4197931179" sldId="265"/>
            <ac:spMk id="2" creationId="{5EC3EF5A-BF7D-EB57-0981-457DBEED5471}"/>
          </ac:spMkLst>
        </pc:spChg>
        <pc:spChg chg="mod">
          <ac:chgData name="Ramkumar Velmurugan" userId="7771df2f79b8315f" providerId="LiveId" clId="{1B10F7D4-EEAB-9C40-B6B6-AFAB05871175}" dt="2023-11-24T00:35:22.618" v="131" actId="26606"/>
          <ac:spMkLst>
            <pc:docMk/>
            <pc:sldMk cId="4197931179" sldId="265"/>
            <ac:spMk id="3" creationId="{F13966EF-4AA4-14CB-D2E0-04CF9BF80DAB}"/>
          </ac:spMkLst>
        </pc:spChg>
        <pc:spChg chg="add del">
          <ac:chgData name="Ramkumar Velmurugan" userId="7771df2f79b8315f" providerId="LiveId" clId="{1B10F7D4-EEAB-9C40-B6B6-AFAB05871175}" dt="2023-11-24T00:35:07.316" v="129"/>
          <ac:spMkLst>
            <pc:docMk/>
            <pc:sldMk cId="4197931179" sldId="265"/>
            <ac:spMk id="4" creationId="{150A3953-3B8E-1984-4123-011953D22C43}"/>
          </ac:spMkLst>
        </pc:spChg>
        <pc:spChg chg="add">
          <ac:chgData name="Ramkumar Velmurugan" userId="7771df2f79b8315f" providerId="LiveId" clId="{1B10F7D4-EEAB-9C40-B6B6-AFAB05871175}" dt="2023-11-24T00:35:22.618" v="131" actId="26606"/>
          <ac:spMkLst>
            <pc:docMk/>
            <pc:sldMk cId="4197931179" sldId="265"/>
            <ac:spMk id="3081" creationId="{C8CB4EC0-30D7-4FCD-85AE-CD9CFAADBA37}"/>
          </ac:spMkLst>
        </pc:spChg>
        <pc:spChg chg="add">
          <ac:chgData name="Ramkumar Velmurugan" userId="7771df2f79b8315f" providerId="LiveId" clId="{1B10F7D4-EEAB-9C40-B6B6-AFAB05871175}" dt="2023-11-24T00:35:22.618" v="131" actId="26606"/>
          <ac:spMkLst>
            <pc:docMk/>
            <pc:sldMk cId="4197931179" sldId="265"/>
            <ac:spMk id="3083" creationId="{FC471A90-173B-4ACC-8B12-3CB7E5F6CCA4}"/>
          </ac:spMkLst>
        </pc:spChg>
        <pc:spChg chg="add">
          <ac:chgData name="Ramkumar Velmurugan" userId="7771df2f79b8315f" providerId="LiveId" clId="{1B10F7D4-EEAB-9C40-B6B6-AFAB05871175}" dt="2023-11-24T00:35:22.618" v="131" actId="26606"/>
          <ac:spMkLst>
            <pc:docMk/>
            <pc:sldMk cId="4197931179" sldId="265"/>
            <ac:spMk id="3085" creationId="{8433DBE3-DD23-42C3-8133-949FBC7A1BAD}"/>
          </ac:spMkLst>
        </pc:spChg>
        <pc:picChg chg="add mod">
          <ac:chgData name="Ramkumar Velmurugan" userId="7771df2f79b8315f" providerId="LiveId" clId="{1B10F7D4-EEAB-9C40-B6B6-AFAB05871175}" dt="2023-11-24T00:35:22.618" v="131" actId="26606"/>
          <ac:picMkLst>
            <pc:docMk/>
            <pc:sldMk cId="4197931179" sldId="265"/>
            <ac:picMk id="3076" creationId="{68B52A98-B8EC-E5EF-E571-698FBFEB35FF}"/>
          </ac:picMkLst>
        </pc:picChg>
      </pc:sldChg>
      <pc:sldChg chg="addSp modSp new mod">
        <pc:chgData name="Ramkumar Velmurugan" userId="7771df2f79b8315f" providerId="LiveId" clId="{1B10F7D4-EEAB-9C40-B6B6-AFAB05871175}" dt="2023-11-24T00:36:40.612" v="136" actId="1076"/>
        <pc:sldMkLst>
          <pc:docMk/>
          <pc:sldMk cId="2456018873" sldId="266"/>
        </pc:sldMkLst>
        <pc:spChg chg="mod">
          <ac:chgData name="Ramkumar Velmurugan" userId="7771df2f79b8315f" providerId="LiveId" clId="{1B10F7D4-EEAB-9C40-B6B6-AFAB05871175}" dt="2023-11-24T00:34:03.481" v="126"/>
          <ac:spMkLst>
            <pc:docMk/>
            <pc:sldMk cId="2456018873" sldId="266"/>
            <ac:spMk id="2" creationId="{DB4BD42F-5B6F-93EF-79D9-C30EEA6E5820}"/>
          </ac:spMkLst>
        </pc:spChg>
        <pc:spChg chg="mod">
          <ac:chgData name="Ramkumar Velmurugan" userId="7771df2f79b8315f" providerId="LiveId" clId="{1B10F7D4-EEAB-9C40-B6B6-AFAB05871175}" dt="2023-11-24T00:34:13.233" v="127"/>
          <ac:spMkLst>
            <pc:docMk/>
            <pc:sldMk cId="2456018873" sldId="266"/>
            <ac:spMk id="3" creationId="{E00EDF57-C322-402F-9C2A-7B1F398A9930}"/>
          </ac:spMkLst>
        </pc:spChg>
        <pc:picChg chg="add mod">
          <ac:chgData name="Ramkumar Velmurugan" userId="7771df2f79b8315f" providerId="LiveId" clId="{1B10F7D4-EEAB-9C40-B6B6-AFAB05871175}" dt="2023-11-24T00:36:40.612" v="136" actId="1076"/>
          <ac:picMkLst>
            <pc:docMk/>
            <pc:sldMk cId="2456018873" sldId="266"/>
            <ac:picMk id="5122" creationId="{4D50BEFF-3423-50DD-5EDF-96904887B631}"/>
          </ac:picMkLst>
        </pc:picChg>
      </pc:sldChg>
      <pc:sldChg chg="modSp new mod">
        <pc:chgData name="Ramkumar Velmurugan" userId="7771df2f79b8315f" providerId="LiveId" clId="{1B10F7D4-EEAB-9C40-B6B6-AFAB05871175}" dt="2023-11-24T00:45:31.629" v="146"/>
        <pc:sldMkLst>
          <pc:docMk/>
          <pc:sldMk cId="3600730086" sldId="267"/>
        </pc:sldMkLst>
        <pc:spChg chg="mod">
          <ac:chgData name="Ramkumar Velmurugan" userId="7771df2f79b8315f" providerId="LiveId" clId="{1B10F7D4-EEAB-9C40-B6B6-AFAB05871175}" dt="2023-11-24T00:45:30.164" v="145" actId="20577"/>
          <ac:spMkLst>
            <pc:docMk/>
            <pc:sldMk cId="3600730086" sldId="267"/>
            <ac:spMk id="2" creationId="{E1ED1FAE-A386-EFEC-D98B-D3DBEF1E7379}"/>
          </ac:spMkLst>
        </pc:spChg>
        <pc:spChg chg="mod">
          <ac:chgData name="Ramkumar Velmurugan" userId="7771df2f79b8315f" providerId="LiveId" clId="{1B10F7D4-EEAB-9C40-B6B6-AFAB05871175}" dt="2023-11-24T00:45:31.629" v="146"/>
          <ac:spMkLst>
            <pc:docMk/>
            <pc:sldMk cId="3600730086" sldId="267"/>
            <ac:spMk id="3" creationId="{B85488DA-04F6-B331-98F9-71DD1FA89ED3}"/>
          </ac:spMkLst>
        </pc:spChg>
      </pc:sldChg>
      <pc:sldMasterChg chg="add del addSldLayout delSldLayout">
        <pc:chgData name="Ramkumar Velmurugan" userId="7771df2f79b8315f" providerId="LiveId" clId="{1B10F7D4-EEAB-9C40-B6B6-AFAB05871175}" dt="2023-11-23T23:48:27.874" v="2" actId="26606"/>
        <pc:sldMasterMkLst>
          <pc:docMk/>
          <pc:sldMasterMk cId="1090270550" sldId="2147483648"/>
        </pc:sldMasterMkLst>
        <pc:sldLayoutChg chg="add del">
          <pc:chgData name="Ramkumar Velmurugan" userId="7771df2f79b8315f" providerId="LiveId" clId="{1B10F7D4-EEAB-9C40-B6B6-AFAB05871175}" dt="2023-11-23T23:48:27.874" v="2" actId="26606"/>
          <pc:sldLayoutMkLst>
            <pc:docMk/>
            <pc:sldMasterMk cId="1090270550" sldId="2147483648"/>
            <pc:sldLayoutMk cId="1938290070" sldId="2147483649"/>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2080641300" sldId="2147483650"/>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1269152577" sldId="2147483651"/>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1329281718" sldId="2147483652"/>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494887231" sldId="2147483653"/>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3059261332" sldId="2147483654"/>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3382261408" sldId="2147483655"/>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4076773927" sldId="2147483656"/>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3791305733" sldId="2147483657"/>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1161229585" sldId="2147483658"/>
          </pc:sldLayoutMkLst>
        </pc:sldLayoutChg>
        <pc:sldLayoutChg chg="add del">
          <pc:chgData name="Ramkumar Velmurugan" userId="7771df2f79b8315f" providerId="LiveId" clId="{1B10F7D4-EEAB-9C40-B6B6-AFAB05871175}" dt="2023-11-23T23:48:27.874" v="2" actId="26606"/>
          <pc:sldLayoutMkLst>
            <pc:docMk/>
            <pc:sldMasterMk cId="1090270550" sldId="2147483648"/>
            <pc:sldLayoutMk cId="334185377" sldId="2147483659"/>
          </pc:sldLayoutMkLst>
        </pc:sldLayoutChg>
      </pc:sldMasterChg>
      <pc:sldMasterChg chg="add replId addSldLayout">
        <pc:chgData name="Ramkumar Velmurugan" userId="7771df2f79b8315f" providerId="LiveId" clId="{1B10F7D4-EEAB-9C40-B6B6-AFAB05871175}" dt="2023-11-23T23:48:27.874" v="2" actId="26606"/>
        <pc:sldMasterMkLst>
          <pc:docMk/>
          <pc:sldMasterMk cId="3789565999" sldId="2147483660"/>
        </pc:sldMasterMkLst>
        <pc:sldLayoutChg chg="add">
          <pc:chgData name="Ramkumar Velmurugan" userId="7771df2f79b8315f" providerId="LiveId" clId="{1B10F7D4-EEAB-9C40-B6B6-AFAB05871175}" dt="2023-11-23T23:48:27.874" v="2" actId="26606"/>
          <pc:sldLayoutMkLst>
            <pc:docMk/>
            <pc:sldMasterMk cId="3789565999" sldId="2147483660"/>
            <pc:sldLayoutMk cId="28335066" sldId="2147483661"/>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1104454466" sldId="2147483662"/>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3567773109" sldId="2147483663"/>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4017830271" sldId="2147483664"/>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3731457294" sldId="2147483665"/>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4052950208" sldId="2147483666"/>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1115157211" sldId="2147483667"/>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2651816645" sldId="2147483668"/>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113813344" sldId="2147483669"/>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3475438981" sldId="2147483670"/>
          </pc:sldLayoutMkLst>
        </pc:sldLayoutChg>
        <pc:sldLayoutChg chg="add replId">
          <pc:chgData name="Ramkumar Velmurugan" userId="7771df2f79b8315f" providerId="LiveId" clId="{1B10F7D4-EEAB-9C40-B6B6-AFAB05871175}" dt="2023-11-23T23:48:27.874" v="2" actId="26606"/>
          <pc:sldLayoutMkLst>
            <pc:docMk/>
            <pc:sldMasterMk cId="3789565999" sldId="2147483660"/>
            <pc:sldLayoutMk cId="3840826774" sldId="2147483671"/>
          </pc:sldLayoutMkLst>
        </pc:sldLayoutChg>
      </pc:sldMasterChg>
      <pc:sldMasterChg chg="add del addSldLayout delSldLayout">
        <pc:chgData name="Ramkumar Velmurugan" userId="7771df2f79b8315f" providerId="LiveId" clId="{1B10F7D4-EEAB-9C40-B6B6-AFAB05871175}" dt="2023-11-23T23:48:27.716" v="1" actId="26606"/>
        <pc:sldMasterMkLst>
          <pc:docMk/>
          <pc:sldMasterMk cId="1018238528" sldId="2147483738"/>
        </pc:sldMasterMkLst>
        <pc:sldLayoutChg chg="add del">
          <pc:chgData name="Ramkumar Velmurugan" userId="7771df2f79b8315f" providerId="LiveId" clId="{1B10F7D4-EEAB-9C40-B6B6-AFAB05871175}" dt="2023-11-23T23:48:27.716" v="1" actId="26606"/>
          <pc:sldLayoutMkLst>
            <pc:docMk/>
            <pc:sldMasterMk cId="1018238528" sldId="2147483738"/>
            <pc:sldLayoutMk cId="3020548428" sldId="2147483727"/>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2154389888" sldId="2147483728"/>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1142791527" sldId="2147483729"/>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2948770967" sldId="2147483730"/>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3090858447" sldId="2147483731"/>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3447203575" sldId="2147483732"/>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1888388354" sldId="2147483733"/>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3171994490" sldId="2147483734"/>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3089504349" sldId="2147483735"/>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1459009819" sldId="2147483736"/>
          </pc:sldLayoutMkLst>
        </pc:sldLayoutChg>
        <pc:sldLayoutChg chg="add del">
          <pc:chgData name="Ramkumar Velmurugan" userId="7771df2f79b8315f" providerId="LiveId" clId="{1B10F7D4-EEAB-9C40-B6B6-AFAB05871175}" dt="2023-11-23T23:48:27.716" v="1" actId="26606"/>
          <pc:sldLayoutMkLst>
            <pc:docMk/>
            <pc:sldMasterMk cId="1018238528" sldId="2147483738"/>
            <pc:sldLayoutMk cId="1713144530"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CB2DB-FFDE-174C-8C7D-A6552AEBDDBC}" type="datetimeFigureOut">
              <a:rPr lang="en-US" smtClean="0"/>
              <a:t>11/24/23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9BA85-57D3-C143-B542-CA2F038FADC4}" type="slidenum">
              <a:rPr lang="en-US" smtClean="0"/>
              <a:t>‹#›</a:t>
            </a:fld>
            <a:endParaRPr lang="en-US"/>
          </a:p>
        </p:txBody>
      </p:sp>
    </p:spTree>
    <p:extLst>
      <p:ext uri="{BB962C8B-B14F-4D97-AF65-F5344CB8AC3E}">
        <p14:creationId xmlns:p14="http://schemas.microsoft.com/office/powerpoint/2010/main" val="2631121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9BA85-57D3-C143-B542-CA2F038FADC4}" type="slidenum">
              <a:rPr lang="en-US" smtClean="0"/>
              <a:t>12</a:t>
            </a:fld>
            <a:endParaRPr lang="en-US"/>
          </a:p>
        </p:txBody>
      </p:sp>
    </p:spTree>
    <p:extLst>
      <p:ext uri="{BB962C8B-B14F-4D97-AF65-F5344CB8AC3E}">
        <p14:creationId xmlns:p14="http://schemas.microsoft.com/office/powerpoint/2010/main" val="68447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4082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04454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833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7543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381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5181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1515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5295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31457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1783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11/23/23</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6777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11/23/23</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37895659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Green Lock In A 3D Electronic System">
            <a:extLst>
              <a:ext uri="{FF2B5EF4-FFF2-40B4-BE49-F238E27FC236}">
                <a16:creationId xmlns:a16="http://schemas.microsoft.com/office/drawing/2014/main" id="{4B2BEBCC-9C0F-6D54-BF82-D812B8F1FC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160"/>
          <a:stretch/>
        </p:blipFill>
        <p:spPr>
          <a:xfrm>
            <a:off x="20" y="10"/>
            <a:ext cx="12191980" cy="6866457"/>
          </a:xfrm>
          <a:prstGeom prst="rect">
            <a:avLst/>
          </a:prstGeom>
        </p:spPr>
      </p:pic>
      <p:sp>
        <p:nvSpPr>
          <p:cNvPr id="19" name="Rectangle 18">
            <a:extLst>
              <a:ext uri="{FF2B5EF4-FFF2-40B4-BE49-F238E27FC236}">
                <a16:creationId xmlns:a16="http://schemas.microsoft.com/office/drawing/2014/main" id="{2C93C624-781F-48FD-A4F9-145F1CE60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18755"/>
            <a:ext cx="12191999" cy="1750849"/>
          </a:xfrm>
          <a:prstGeom prst="rect">
            <a:avLst/>
          </a:prstGeom>
          <a:gradFill flip="none" rotWithShape="1">
            <a:gsLst>
              <a:gs pos="0">
                <a:srgbClr val="000000">
                  <a:alpha val="0"/>
                </a:srgbClr>
              </a:gs>
              <a:gs pos="56000">
                <a:srgbClr val="000000">
                  <a:alpha val="51000"/>
                </a:srgbClr>
              </a:gs>
              <a:gs pos="100000">
                <a:srgbClr val="000000">
                  <a:alpha val="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E44D9-C816-4628-8772-65BDB0D26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8468"/>
            <a:ext cx="12191999" cy="3189329"/>
          </a:xfrm>
          <a:prstGeom prst="rect">
            <a:avLst/>
          </a:prstGeom>
          <a:gradFill flip="none" rotWithShape="1">
            <a:gsLst>
              <a:gs pos="0">
                <a:srgbClr val="000000">
                  <a:alpha val="0"/>
                </a:srgbClr>
              </a:gs>
              <a:gs pos="45000">
                <a:srgbClr val="000000">
                  <a:alpha val="35000"/>
                </a:srgbClr>
              </a:gs>
              <a:gs pos="100000">
                <a:srgbClr val="000000">
                  <a:alpha val="3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432D5-8B65-A97F-6FBD-0A8E13AF035A}"/>
              </a:ext>
            </a:extLst>
          </p:cNvPr>
          <p:cNvSpPr>
            <a:spLocks noGrp="1"/>
          </p:cNvSpPr>
          <p:nvPr>
            <p:ph type="ctrTitle"/>
          </p:nvPr>
        </p:nvSpPr>
        <p:spPr>
          <a:xfrm>
            <a:off x="1219200" y="685800"/>
            <a:ext cx="6096000" cy="1558636"/>
          </a:xfrm>
        </p:spPr>
        <p:txBody>
          <a:bodyPr anchor="t">
            <a:normAutofit/>
          </a:bodyPr>
          <a:lstStyle/>
          <a:p>
            <a:r>
              <a:rPr lang="en-US">
                <a:solidFill>
                  <a:srgbClr val="FFFFFF"/>
                </a:solidFill>
              </a:rPr>
              <a:t>Web App/API Security</a:t>
            </a:r>
          </a:p>
        </p:txBody>
      </p:sp>
      <p:sp>
        <p:nvSpPr>
          <p:cNvPr id="3" name="Subtitle 2">
            <a:extLst>
              <a:ext uri="{FF2B5EF4-FFF2-40B4-BE49-F238E27FC236}">
                <a16:creationId xmlns:a16="http://schemas.microsoft.com/office/drawing/2014/main" id="{CC0478A5-C528-AC08-B81A-8B015D6FD54D}"/>
              </a:ext>
            </a:extLst>
          </p:cNvPr>
          <p:cNvSpPr>
            <a:spLocks noGrp="1"/>
          </p:cNvSpPr>
          <p:nvPr>
            <p:ph type="subTitle" idx="1"/>
          </p:nvPr>
        </p:nvSpPr>
        <p:spPr>
          <a:xfrm>
            <a:off x="1219200" y="4769070"/>
            <a:ext cx="4457700" cy="1344010"/>
          </a:xfrm>
        </p:spPr>
        <p:txBody>
          <a:bodyPr anchor="b">
            <a:normAutofit/>
          </a:bodyPr>
          <a:lstStyle/>
          <a:p>
            <a:r>
              <a:rPr lang="en-US" sz="1600">
                <a:solidFill>
                  <a:srgbClr val="FFFFFF"/>
                </a:solidFill>
              </a:rPr>
              <a:t>WEBD 5201 WEB DEVELOPMENT FRAMEWORKS</a:t>
            </a:r>
          </a:p>
        </p:txBody>
      </p:sp>
    </p:spTree>
    <p:extLst>
      <p:ext uri="{BB962C8B-B14F-4D97-AF65-F5344CB8AC3E}">
        <p14:creationId xmlns:p14="http://schemas.microsoft.com/office/powerpoint/2010/main" val="205832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EF5A-BF7D-EB57-0981-457DBEED5471}"/>
              </a:ext>
            </a:extLst>
          </p:cNvPr>
          <p:cNvSpPr>
            <a:spLocks noGrp="1"/>
          </p:cNvSpPr>
          <p:nvPr>
            <p:ph type="title"/>
          </p:nvPr>
        </p:nvSpPr>
        <p:spPr>
          <a:xfrm>
            <a:off x="1638300" y="1254827"/>
            <a:ext cx="4838700" cy="1370609"/>
          </a:xfrm>
        </p:spPr>
        <p:txBody>
          <a:bodyPr anchor="ctr">
            <a:normAutofit/>
          </a:bodyPr>
          <a:lstStyle/>
          <a:p>
            <a:r>
              <a:rPr lang="en-CA" b="1" i="0">
                <a:effectLst/>
              </a:rPr>
              <a:t>Rate Limiting</a:t>
            </a:r>
            <a:endParaRPr lang="en-US" dirty="0"/>
          </a:p>
        </p:txBody>
      </p:sp>
      <p:sp>
        <p:nvSpPr>
          <p:cNvPr id="3" name="Content Placeholder 2">
            <a:extLst>
              <a:ext uri="{FF2B5EF4-FFF2-40B4-BE49-F238E27FC236}">
                <a16:creationId xmlns:a16="http://schemas.microsoft.com/office/drawing/2014/main" id="{F13966EF-4AA4-14CB-D2E0-04CF9BF80DAB}"/>
              </a:ext>
            </a:extLst>
          </p:cNvPr>
          <p:cNvSpPr>
            <a:spLocks noGrp="1"/>
          </p:cNvSpPr>
          <p:nvPr>
            <p:ph idx="1"/>
          </p:nvPr>
        </p:nvSpPr>
        <p:spPr>
          <a:xfrm>
            <a:off x="1638299" y="2772362"/>
            <a:ext cx="4838701" cy="2801123"/>
          </a:xfrm>
        </p:spPr>
        <p:txBody>
          <a:bodyPr>
            <a:normAutofit/>
          </a:bodyPr>
          <a:lstStyle/>
          <a:p>
            <a:r>
              <a:rPr lang="en-CA" b="0" i="0">
                <a:effectLst/>
              </a:rPr>
              <a:t>Implement rate limiting to prevent abuse or unauthorized access by limiting the number of requests a user or IP address can make in a given time period.</a:t>
            </a:r>
            <a:endParaRPr lang="en-US" dirty="0"/>
          </a:p>
        </p:txBody>
      </p:sp>
      <p:pic>
        <p:nvPicPr>
          <p:cNvPr id="3076" name="Picture 4" descr="undefined">
            <a:extLst>
              <a:ext uri="{FF2B5EF4-FFF2-40B4-BE49-F238E27FC236}">
                <a16:creationId xmlns:a16="http://schemas.microsoft.com/office/drawing/2014/main" id="{68B52A98-B8EC-E5EF-E571-698FBFEB35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1" y="1390650"/>
            <a:ext cx="4076700" cy="40767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081" name="Date Placeholder 3">
            <a:extLst>
              <a:ext uri="{FF2B5EF4-FFF2-40B4-BE49-F238E27FC236}">
                <a16:creationId xmlns:a16="http://schemas.microsoft.com/office/drawing/2014/main" id="{C8CB4EC0-30D7-4FCD-85AE-CD9CFAADBA37}"/>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3083" name="Footer Placeholder 4">
            <a:extLst>
              <a:ext uri="{FF2B5EF4-FFF2-40B4-BE49-F238E27FC236}">
                <a16:creationId xmlns:a16="http://schemas.microsoft.com/office/drawing/2014/main" id="{FC471A90-173B-4ACC-8B12-3CB7E5F6CCA4}"/>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3085" name="Slide Number Placeholder 5">
            <a:extLst>
              <a:ext uri="{FF2B5EF4-FFF2-40B4-BE49-F238E27FC236}">
                <a16:creationId xmlns:a16="http://schemas.microsoft.com/office/drawing/2014/main" id="{8433DBE3-DD23-42C3-8133-949FBC7A1BAD}"/>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10</a:t>
            </a:fld>
            <a:endParaRPr lang="en-US"/>
          </a:p>
        </p:txBody>
      </p:sp>
    </p:spTree>
    <p:extLst>
      <p:ext uri="{BB962C8B-B14F-4D97-AF65-F5344CB8AC3E}">
        <p14:creationId xmlns:p14="http://schemas.microsoft.com/office/powerpoint/2010/main" val="419793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D42F-5B6F-93EF-79D9-C30EEA6E5820}"/>
              </a:ext>
            </a:extLst>
          </p:cNvPr>
          <p:cNvSpPr>
            <a:spLocks noGrp="1"/>
          </p:cNvSpPr>
          <p:nvPr>
            <p:ph type="title"/>
          </p:nvPr>
        </p:nvSpPr>
        <p:spPr/>
        <p:txBody>
          <a:bodyPr/>
          <a:lstStyle/>
          <a:p>
            <a:r>
              <a:rPr lang="en-CA" b="1" i="0" dirty="0">
                <a:effectLst/>
                <a:latin typeface="Söhne"/>
              </a:rPr>
              <a:t>Firewall</a:t>
            </a:r>
            <a:endParaRPr lang="en-US" dirty="0"/>
          </a:p>
        </p:txBody>
      </p:sp>
      <p:sp>
        <p:nvSpPr>
          <p:cNvPr id="3" name="Content Placeholder 2">
            <a:extLst>
              <a:ext uri="{FF2B5EF4-FFF2-40B4-BE49-F238E27FC236}">
                <a16:creationId xmlns:a16="http://schemas.microsoft.com/office/drawing/2014/main" id="{E00EDF57-C322-402F-9C2A-7B1F398A9930}"/>
              </a:ext>
            </a:extLst>
          </p:cNvPr>
          <p:cNvSpPr>
            <a:spLocks noGrp="1"/>
          </p:cNvSpPr>
          <p:nvPr>
            <p:ph idx="1"/>
          </p:nvPr>
        </p:nvSpPr>
        <p:spPr/>
        <p:txBody>
          <a:bodyPr/>
          <a:lstStyle/>
          <a:p>
            <a:r>
              <a:rPr lang="en-CA" b="0" i="0" dirty="0">
                <a:solidFill>
                  <a:srgbClr val="0F0F0F"/>
                </a:solidFill>
                <a:effectLst/>
                <a:latin typeface="Söhne"/>
              </a:rPr>
              <a:t>Use firewalls to protect your API infrastructure and monitor network traffic for suspicious activity.</a:t>
            </a:r>
            <a:endParaRPr lang="en-US" dirty="0"/>
          </a:p>
        </p:txBody>
      </p:sp>
      <p:pic>
        <p:nvPicPr>
          <p:cNvPr id="5122" name="Picture 2" descr="What Is Firewall: Types, How Does It Work &amp; Advantages | Simplilearn">
            <a:extLst>
              <a:ext uri="{FF2B5EF4-FFF2-40B4-BE49-F238E27FC236}">
                <a16:creationId xmlns:a16="http://schemas.microsoft.com/office/drawing/2014/main" id="{4D50BEFF-3423-50DD-5EDF-96904887B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6" y="3126110"/>
            <a:ext cx="7477125" cy="280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01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1FAE-A386-EFEC-D98B-D3DBEF1E7379}"/>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B85488DA-04F6-B331-98F9-71DD1FA89ED3}"/>
              </a:ext>
            </a:extLst>
          </p:cNvPr>
          <p:cNvSpPr>
            <a:spLocks noGrp="1"/>
          </p:cNvSpPr>
          <p:nvPr>
            <p:ph idx="1"/>
          </p:nvPr>
        </p:nvSpPr>
        <p:spPr/>
        <p:txBody>
          <a:bodyPr/>
          <a:lstStyle/>
          <a:p>
            <a:r>
              <a:rPr lang="en-US" dirty="0"/>
              <a:t>https://</a:t>
            </a:r>
            <a:r>
              <a:rPr lang="en-US" dirty="0" err="1"/>
              <a:t>github.com</a:t>
            </a:r>
            <a:r>
              <a:rPr lang="en-US" dirty="0"/>
              <a:t>/</a:t>
            </a:r>
            <a:r>
              <a:rPr lang="en-US" dirty="0" err="1"/>
              <a:t>spkdroid</a:t>
            </a:r>
            <a:r>
              <a:rPr lang="en-US" dirty="0"/>
              <a:t>/</a:t>
            </a:r>
            <a:r>
              <a:rPr lang="en-US" dirty="0" err="1"/>
              <a:t>SpringMVC</a:t>
            </a:r>
            <a:r>
              <a:rPr lang="en-US" dirty="0"/>
              <a:t>-Security/tree/master</a:t>
            </a:r>
          </a:p>
        </p:txBody>
      </p:sp>
    </p:spTree>
    <p:extLst>
      <p:ext uri="{BB962C8B-B14F-4D97-AF65-F5344CB8AC3E}">
        <p14:creationId xmlns:p14="http://schemas.microsoft.com/office/powerpoint/2010/main" val="360073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3FA8-6946-CDDC-133A-D008CF104448}"/>
              </a:ext>
            </a:extLst>
          </p:cNvPr>
          <p:cNvSpPr>
            <a:spLocks noGrp="1"/>
          </p:cNvSpPr>
          <p:nvPr>
            <p:ph type="title"/>
          </p:nvPr>
        </p:nvSpPr>
        <p:spPr>
          <a:xfrm>
            <a:off x="1638299" y="1231621"/>
            <a:ext cx="5252693" cy="1222397"/>
          </a:xfrm>
        </p:spPr>
        <p:txBody>
          <a:bodyPr anchor="t">
            <a:normAutofit/>
          </a:bodyPr>
          <a:lstStyle/>
          <a:p>
            <a:r>
              <a:rPr lang="en-US" dirty="0"/>
              <a:t>Web App Security</a:t>
            </a:r>
          </a:p>
        </p:txBody>
      </p:sp>
      <p:sp>
        <p:nvSpPr>
          <p:cNvPr id="3" name="Content Placeholder 2">
            <a:extLst>
              <a:ext uri="{FF2B5EF4-FFF2-40B4-BE49-F238E27FC236}">
                <a16:creationId xmlns:a16="http://schemas.microsoft.com/office/drawing/2014/main" id="{86A01CC5-EDC4-8479-CC0D-61560E715A2E}"/>
              </a:ext>
            </a:extLst>
          </p:cNvPr>
          <p:cNvSpPr>
            <a:spLocks noGrp="1"/>
          </p:cNvSpPr>
          <p:nvPr>
            <p:ph idx="1"/>
          </p:nvPr>
        </p:nvSpPr>
        <p:spPr>
          <a:xfrm>
            <a:off x="1638300" y="2710545"/>
            <a:ext cx="5252694" cy="2871644"/>
          </a:xfrm>
        </p:spPr>
        <p:txBody>
          <a:bodyPr>
            <a:normAutofit/>
          </a:bodyPr>
          <a:lstStyle/>
          <a:p>
            <a:pPr>
              <a:lnSpc>
                <a:spcPct val="110000"/>
              </a:lnSpc>
            </a:pPr>
            <a:r>
              <a:rPr lang="en-CA" sz="1500" b="0" i="0" dirty="0">
                <a:effectLst/>
              </a:rPr>
              <a:t>Web application security refers to the measures and practices implemented to protect web applications from various security threats, vulnerabilities, and attacks. Web applications are software applications that users access through web browsers over the internet. </a:t>
            </a:r>
          </a:p>
          <a:p>
            <a:pPr>
              <a:lnSpc>
                <a:spcPct val="110000"/>
              </a:lnSpc>
            </a:pPr>
            <a:r>
              <a:rPr lang="en-CA" sz="1500" b="0" i="0" dirty="0">
                <a:effectLst/>
              </a:rPr>
              <a:t>Security is a crucial aspect of web application development and maintenance to ensure the confidentiality, integrity, and availability of the application and its data.</a:t>
            </a:r>
            <a:endParaRPr lang="en-US" sz="1500" dirty="0"/>
          </a:p>
        </p:txBody>
      </p:sp>
      <p:pic>
        <p:nvPicPr>
          <p:cNvPr id="1026" name="Picture 2" descr="Doberman Logo Images – Browse 3,271 Stock Photos, Vectors, and Video |  Adobe Stock">
            <a:extLst>
              <a:ext uri="{FF2B5EF4-FFF2-40B4-BE49-F238E27FC236}">
                <a16:creationId xmlns:a16="http://schemas.microsoft.com/office/drawing/2014/main" id="{8752B38B-38C3-25BE-360C-25FDE1E941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5" r="5739"/>
          <a:stretch/>
        </p:blipFill>
        <p:spPr bwMode="auto">
          <a:xfrm>
            <a:off x="8115299" y="1366561"/>
            <a:ext cx="3274281" cy="4119839"/>
          </a:xfrm>
          <a:prstGeom prst="rect">
            <a:avLst/>
          </a:prstGeom>
          <a:solidFill>
            <a:srgbClr val="FFFFFF"/>
          </a:solidFill>
        </p:spPr>
      </p:pic>
      <p:sp>
        <p:nvSpPr>
          <p:cNvPr id="103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1033" name="Footer Placeholder 4">
            <a:extLst>
              <a:ext uri="{FF2B5EF4-FFF2-40B4-BE49-F238E27FC236}">
                <a16:creationId xmlns:a16="http://schemas.microsoft.com/office/drawing/2014/main" id="{C3699620-738E-4A53-8C81-FFFBBBCBBE05}"/>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103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2</a:t>
            </a:fld>
            <a:endParaRPr lang="en-US"/>
          </a:p>
        </p:txBody>
      </p:sp>
    </p:spTree>
    <p:extLst>
      <p:ext uri="{BB962C8B-B14F-4D97-AF65-F5344CB8AC3E}">
        <p14:creationId xmlns:p14="http://schemas.microsoft.com/office/powerpoint/2010/main" val="300672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6ED1-09B6-9F1D-6D5C-E323712EFD5C}"/>
              </a:ext>
            </a:extLst>
          </p:cNvPr>
          <p:cNvSpPr>
            <a:spLocks noGrp="1"/>
          </p:cNvSpPr>
          <p:nvPr>
            <p:ph type="title"/>
          </p:nvPr>
        </p:nvSpPr>
        <p:spPr>
          <a:xfrm>
            <a:off x="1568408" y="453413"/>
            <a:ext cx="9823492" cy="1150570"/>
          </a:xfrm>
        </p:spPr>
        <p:txBody>
          <a:bodyPr>
            <a:normAutofit/>
          </a:bodyPr>
          <a:lstStyle/>
          <a:p>
            <a:r>
              <a:rPr lang="en-CA" b="1" i="0">
                <a:effectLst/>
              </a:rPr>
              <a:t>Authentication and Authorization</a:t>
            </a:r>
            <a:endParaRPr lang="en-US" dirty="0"/>
          </a:p>
        </p:txBody>
      </p:sp>
      <p:sp>
        <p:nvSpPr>
          <p:cNvPr id="3" name="Content Placeholder 2">
            <a:extLst>
              <a:ext uri="{FF2B5EF4-FFF2-40B4-BE49-F238E27FC236}">
                <a16:creationId xmlns:a16="http://schemas.microsoft.com/office/drawing/2014/main" id="{020C2626-FF85-8F3F-5165-8685C5D17424}"/>
              </a:ext>
            </a:extLst>
          </p:cNvPr>
          <p:cNvSpPr>
            <a:spLocks noGrp="1"/>
          </p:cNvSpPr>
          <p:nvPr>
            <p:ph idx="1"/>
          </p:nvPr>
        </p:nvSpPr>
        <p:spPr>
          <a:xfrm>
            <a:off x="2477477" y="2748405"/>
            <a:ext cx="5637822" cy="3418587"/>
          </a:xfrm>
        </p:spPr>
        <p:txBody>
          <a:bodyPr>
            <a:normAutofit/>
          </a:bodyPr>
          <a:lstStyle/>
          <a:p>
            <a:pPr>
              <a:buFont typeface="Arial" panose="020B0604020202020204" pitchFamily="34" charset="0"/>
              <a:buChar char="•"/>
            </a:pPr>
            <a:r>
              <a:rPr lang="en-CA" b="1" i="0">
                <a:effectLst/>
              </a:rPr>
              <a:t>Authentication:</a:t>
            </a:r>
            <a:r>
              <a:rPr lang="en-CA" b="0" i="0">
                <a:effectLst/>
              </a:rPr>
              <a:t> Ensures that users are who they claim to be. Standard authentication methods include username/password, multi-factor authentication (MFA), and biometrics.</a:t>
            </a:r>
          </a:p>
          <a:p>
            <a:pPr>
              <a:buFont typeface="Arial" panose="020B0604020202020204" pitchFamily="34" charset="0"/>
              <a:buChar char="•"/>
            </a:pPr>
            <a:r>
              <a:rPr lang="en-CA" b="1" i="0">
                <a:effectLst/>
              </a:rPr>
              <a:t>Authorization:</a:t>
            </a:r>
            <a:r>
              <a:rPr lang="en-CA" b="0" i="0">
                <a:effectLst/>
              </a:rPr>
              <a:t> Controls what actions authenticated users are allowed to perform within the application. Role-based access control (RBAC) is a common authorization mechanism.</a:t>
            </a:r>
          </a:p>
        </p:txBody>
      </p:sp>
      <p:pic>
        <p:nvPicPr>
          <p:cNvPr id="1028" name="Picture 4" descr="Premium Vector | Authentication icon. simple element illustration.  authentication concept symbol design. can be used for web and mobile.">
            <a:extLst>
              <a:ext uri="{FF2B5EF4-FFF2-40B4-BE49-F238E27FC236}">
                <a16:creationId xmlns:a16="http://schemas.microsoft.com/office/drawing/2014/main" id="{B90FF38F-8A60-B0F2-2A88-761BDBAF1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80" r="16004" b="4"/>
          <a:stretch/>
        </p:blipFill>
        <p:spPr bwMode="auto">
          <a:xfrm>
            <a:off x="8960328" y="2057400"/>
            <a:ext cx="3231672" cy="4800600"/>
          </a:xfrm>
          <a:prstGeom prst="rect">
            <a:avLst/>
          </a:prstGeom>
          <a:solidFill>
            <a:srgbClr val="FFFFFF"/>
          </a:solidFill>
        </p:spPr>
      </p:pic>
      <p:sp>
        <p:nvSpPr>
          <p:cNvPr id="1033" name="Date Placeholder 3">
            <a:extLst>
              <a:ext uri="{FF2B5EF4-FFF2-40B4-BE49-F238E27FC236}">
                <a16:creationId xmlns:a16="http://schemas.microsoft.com/office/drawing/2014/main" id="{D43CCAB2-22D6-47AE-BDF4-5E1E0EDFDC8F}"/>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1035" name="Footer Placeholder 4">
            <a:extLst>
              <a:ext uri="{FF2B5EF4-FFF2-40B4-BE49-F238E27FC236}">
                <a16:creationId xmlns:a16="http://schemas.microsoft.com/office/drawing/2014/main" id="{F4AD6949-88FF-48FF-8190-99C87E364906}"/>
              </a:ext>
            </a:extLst>
          </p:cNvPr>
          <p:cNvSpPr>
            <a:spLocks noGrp="1"/>
          </p:cNvSpPr>
          <p:nvPr>
            <p:ph type="ftr" sz="quarter" idx="11"/>
          </p:nvPr>
        </p:nvSpPr>
        <p:spPr>
          <a:xfrm rot="5400000">
            <a:off x="10118764" y="4237870"/>
            <a:ext cx="334405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037" name="Slide Number Placeholder 5">
            <a:extLst>
              <a:ext uri="{FF2B5EF4-FFF2-40B4-BE49-F238E27FC236}">
                <a16:creationId xmlns:a16="http://schemas.microsoft.com/office/drawing/2014/main" id="{50E2B0EB-3E00-4ED9-8E36-A8AF03FD3CCC}"/>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solidFill>
                  <a:srgbClr val="FFFFFF"/>
                </a:solidFill>
                <a:effectLst>
                  <a:outerShdw blurRad="38100" dist="38100" dir="2700000" algn="tl">
                    <a:srgbClr val="000000">
                      <a:alpha val="43137"/>
                    </a:srgbClr>
                  </a:outerShdw>
                </a:effectLst>
              </a:rPr>
              <a:pPr>
                <a:spcAft>
                  <a:spcPts val="600"/>
                </a:spcAft>
              </a:pPr>
              <a:t>3</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516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0D21-CCA4-5553-E25F-AD0280439C26}"/>
              </a:ext>
            </a:extLst>
          </p:cNvPr>
          <p:cNvSpPr>
            <a:spLocks noGrp="1"/>
          </p:cNvSpPr>
          <p:nvPr>
            <p:ph type="title"/>
          </p:nvPr>
        </p:nvSpPr>
        <p:spPr>
          <a:xfrm>
            <a:off x="1544186" y="460661"/>
            <a:ext cx="9040687" cy="1136072"/>
          </a:xfrm>
        </p:spPr>
        <p:txBody>
          <a:bodyPr>
            <a:normAutofit/>
          </a:bodyPr>
          <a:lstStyle/>
          <a:p>
            <a:r>
              <a:rPr lang="en-CA" b="1" i="0">
                <a:effectLst/>
              </a:rPr>
              <a:t>Input Validation</a:t>
            </a:r>
            <a:endParaRPr lang="en-US" dirty="0"/>
          </a:p>
        </p:txBody>
      </p:sp>
      <p:sp>
        <p:nvSpPr>
          <p:cNvPr id="3" name="Content Placeholder 2">
            <a:extLst>
              <a:ext uri="{FF2B5EF4-FFF2-40B4-BE49-F238E27FC236}">
                <a16:creationId xmlns:a16="http://schemas.microsoft.com/office/drawing/2014/main" id="{125D4D2B-2E22-FAF5-E3B2-B6CA19C93C8D}"/>
              </a:ext>
            </a:extLst>
          </p:cNvPr>
          <p:cNvSpPr>
            <a:spLocks noGrp="1"/>
          </p:cNvSpPr>
          <p:nvPr>
            <p:ph idx="1"/>
          </p:nvPr>
        </p:nvSpPr>
        <p:spPr>
          <a:xfrm>
            <a:off x="1638299" y="2748405"/>
            <a:ext cx="4045429" cy="3418587"/>
          </a:xfrm>
        </p:spPr>
        <p:txBody>
          <a:bodyPr>
            <a:normAutofit fontScale="92500" lnSpcReduction="10000"/>
          </a:bodyPr>
          <a:lstStyle/>
          <a:p>
            <a:r>
              <a:rPr lang="en-CA" b="0" i="0" dirty="0">
                <a:effectLst/>
              </a:rPr>
              <a:t>SQL injection</a:t>
            </a:r>
          </a:p>
          <a:p>
            <a:r>
              <a:rPr lang="en-CA" b="0" i="0" dirty="0">
                <a:effectLst/>
              </a:rPr>
              <a:t>Cross-Site Scripting (XSS) - </a:t>
            </a:r>
            <a:r>
              <a:rPr lang="en-CA" b="0" i="0" dirty="0">
                <a:solidFill>
                  <a:srgbClr val="0F0F0F"/>
                </a:solidFill>
                <a:effectLst/>
                <a:latin typeface="Söhne"/>
              </a:rPr>
              <a:t>Prevents attackers from injecting malicious scripts into web pages that other users view. This is often done through input validation and output encoding.</a:t>
            </a:r>
            <a:endParaRPr lang="en-CA" b="0" i="0" dirty="0">
              <a:effectLst/>
            </a:endParaRPr>
          </a:p>
          <a:p>
            <a:r>
              <a:rPr lang="en-CA" b="0" i="0" dirty="0">
                <a:effectLst/>
              </a:rPr>
              <a:t> Cross-Site Request Forgery (CSRF) - </a:t>
            </a:r>
            <a:r>
              <a:rPr lang="en-CA" b="0" i="0" dirty="0">
                <a:solidFill>
                  <a:srgbClr val="0F0F0F"/>
                </a:solidFill>
                <a:effectLst/>
                <a:latin typeface="Söhne"/>
              </a:rPr>
              <a:t>Protects against CSRF attacks by using anti-CSRF tokens, ensuring that requests made to the server are legitimate</a:t>
            </a:r>
            <a:endParaRPr lang="en-US" dirty="0"/>
          </a:p>
        </p:txBody>
      </p:sp>
      <p:pic>
        <p:nvPicPr>
          <p:cNvPr id="2050" name="Picture 2" descr="Client-Side vs Server-Side Form Input Validation | JavaScript Form Libraries">
            <a:extLst>
              <a:ext uri="{FF2B5EF4-FFF2-40B4-BE49-F238E27FC236}">
                <a16:creationId xmlns:a16="http://schemas.microsoft.com/office/drawing/2014/main" id="{9C151359-AD0E-F977-F126-AEECBEA05C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31721" y="2748404"/>
            <a:ext cx="3798431" cy="3418587"/>
          </a:xfrm>
          <a:prstGeom prst="rect">
            <a:avLst/>
          </a:prstGeom>
          <a:solidFill>
            <a:srgbClr val="FFFFFF"/>
          </a:solidFill>
        </p:spPr>
      </p:pic>
      <p:sp>
        <p:nvSpPr>
          <p:cNvPr id="2061" name="Date Placeholder 3">
            <a:extLst>
              <a:ext uri="{FF2B5EF4-FFF2-40B4-BE49-F238E27FC236}">
                <a16:creationId xmlns:a16="http://schemas.microsoft.com/office/drawing/2014/main" id="{D43CCAB2-22D6-47AE-BDF4-5E1E0EDFDC8F}"/>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2062" name="Footer Placeholder 4">
            <a:extLst>
              <a:ext uri="{FF2B5EF4-FFF2-40B4-BE49-F238E27FC236}">
                <a16:creationId xmlns:a16="http://schemas.microsoft.com/office/drawing/2014/main" id="{F4AD6949-88FF-48FF-8190-99C87E364906}"/>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2063" name="Slide Number Placeholder 5">
            <a:extLst>
              <a:ext uri="{FF2B5EF4-FFF2-40B4-BE49-F238E27FC236}">
                <a16:creationId xmlns:a16="http://schemas.microsoft.com/office/drawing/2014/main" id="{50E2B0EB-3E00-4ED9-8E36-A8AF03FD3CCC}"/>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4</a:t>
            </a:fld>
            <a:endParaRPr lang="en-US"/>
          </a:p>
        </p:txBody>
      </p:sp>
    </p:spTree>
    <p:extLst>
      <p:ext uri="{BB962C8B-B14F-4D97-AF65-F5344CB8AC3E}">
        <p14:creationId xmlns:p14="http://schemas.microsoft.com/office/powerpoint/2010/main" val="227045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F2A7-A1AD-8A0E-D7D7-BC1505527F6E}"/>
              </a:ext>
            </a:extLst>
          </p:cNvPr>
          <p:cNvSpPr>
            <a:spLocks noGrp="1"/>
          </p:cNvSpPr>
          <p:nvPr>
            <p:ph type="title"/>
          </p:nvPr>
        </p:nvSpPr>
        <p:spPr>
          <a:xfrm>
            <a:off x="1550240" y="618408"/>
            <a:ext cx="9457059" cy="1506381"/>
          </a:xfrm>
        </p:spPr>
        <p:txBody>
          <a:bodyPr>
            <a:normAutofit/>
          </a:bodyPr>
          <a:lstStyle/>
          <a:p>
            <a:r>
              <a:rPr lang="en-CA" sz="4400" b="1" i="0">
                <a:effectLst/>
              </a:rPr>
              <a:t>Secure Communication</a:t>
            </a:r>
            <a:endParaRPr lang="en-US" sz="4400"/>
          </a:p>
        </p:txBody>
      </p:sp>
      <p:sp>
        <p:nvSpPr>
          <p:cNvPr id="3" name="Content Placeholder 2">
            <a:extLst>
              <a:ext uri="{FF2B5EF4-FFF2-40B4-BE49-F238E27FC236}">
                <a16:creationId xmlns:a16="http://schemas.microsoft.com/office/drawing/2014/main" id="{AE13A1FF-5092-9A0B-0A9F-5094DF45FAB6}"/>
              </a:ext>
            </a:extLst>
          </p:cNvPr>
          <p:cNvSpPr>
            <a:spLocks noGrp="1"/>
          </p:cNvSpPr>
          <p:nvPr>
            <p:ph idx="1"/>
          </p:nvPr>
        </p:nvSpPr>
        <p:spPr>
          <a:xfrm>
            <a:off x="2438401" y="3429000"/>
            <a:ext cx="4876799" cy="2847702"/>
          </a:xfrm>
        </p:spPr>
        <p:txBody>
          <a:bodyPr>
            <a:normAutofit/>
          </a:bodyPr>
          <a:lstStyle/>
          <a:p>
            <a:r>
              <a:rPr lang="en-CA" b="0" i="0">
                <a:effectLst/>
              </a:rPr>
              <a:t>Manages user sessions securely, including session timeouts, secure session storage, and secure session identifiers. Regenerating session identifiers after login helps mitigate session fixation attacks.</a:t>
            </a:r>
            <a:endParaRPr lang="en-US" dirty="0"/>
          </a:p>
        </p:txBody>
      </p:sp>
      <p:pic>
        <p:nvPicPr>
          <p:cNvPr id="5" name="Picture 4" descr="Padlock on computer motherboard">
            <a:extLst>
              <a:ext uri="{FF2B5EF4-FFF2-40B4-BE49-F238E27FC236}">
                <a16:creationId xmlns:a16="http://schemas.microsoft.com/office/drawing/2014/main" id="{531C7BD6-5980-3F62-5960-18635BDDC5D2}"/>
              </a:ext>
            </a:extLst>
          </p:cNvPr>
          <p:cNvPicPr>
            <a:picLocks noChangeAspect="1"/>
          </p:cNvPicPr>
          <p:nvPr/>
        </p:nvPicPr>
        <p:blipFill rotWithShape="1">
          <a:blip r:embed="rId2"/>
          <a:srcRect l="5257" r="28610" b="-2"/>
          <a:stretch/>
        </p:blipFill>
        <p:spPr>
          <a:xfrm>
            <a:off x="8115300" y="2743200"/>
            <a:ext cx="4076701" cy="4114800"/>
          </a:xfrm>
          <a:prstGeom prst="rect">
            <a:avLst/>
          </a:prstGeom>
          <a:noFill/>
        </p:spPr>
      </p:pic>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lstStyle/>
          <a:p>
            <a:pPr>
              <a:spcAft>
                <a:spcPts val="600"/>
              </a:spcAft>
            </a:pPr>
            <a:fld id="{E8C60573-8BA9-4F06-8BC5-309D58F96E5C}" type="datetime1">
              <a:rPr lang="en-US" smtClean="0"/>
              <a:pPr>
                <a:spcAft>
                  <a:spcPts val="600"/>
                </a:spcAft>
              </a:pPr>
              <a:t>11/23/23</a:t>
            </a:fld>
            <a:endParaRPr lang="en-US"/>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solidFill>
                  <a:srgbClr val="FFFFFF"/>
                </a:solidFill>
                <a:effectLst>
                  <a:outerShdw blurRad="38100" dist="38100" dir="2700000" algn="tl">
                    <a:srgbClr val="000000">
                      <a:alpha val="43137"/>
                    </a:srgbClr>
                  </a:outerShdw>
                </a:effectLst>
              </a:rPr>
              <a:pPr>
                <a:spcAft>
                  <a:spcPts val="600"/>
                </a:spcAft>
              </a:pPr>
              <a:t>5</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262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2E52-56B9-B3EC-6D3C-07B6BC53ECC9}"/>
              </a:ext>
            </a:extLst>
          </p:cNvPr>
          <p:cNvSpPr>
            <a:spLocks noGrp="1"/>
          </p:cNvSpPr>
          <p:nvPr>
            <p:ph type="title"/>
          </p:nvPr>
        </p:nvSpPr>
        <p:spPr>
          <a:xfrm>
            <a:off x="1550240" y="618408"/>
            <a:ext cx="9457059" cy="1506381"/>
          </a:xfrm>
        </p:spPr>
        <p:txBody>
          <a:bodyPr>
            <a:normAutofit/>
          </a:bodyPr>
          <a:lstStyle/>
          <a:p>
            <a:r>
              <a:rPr lang="en-CA" sz="4400" b="1" i="0">
                <a:effectLst/>
              </a:rPr>
              <a:t>File Upload Security</a:t>
            </a:r>
            <a:endParaRPr lang="en-US" sz="4400"/>
          </a:p>
        </p:txBody>
      </p:sp>
      <p:sp>
        <p:nvSpPr>
          <p:cNvPr id="3" name="Content Placeholder 2">
            <a:extLst>
              <a:ext uri="{FF2B5EF4-FFF2-40B4-BE49-F238E27FC236}">
                <a16:creationId xmlns:a16="http://schemas.microsoft.com/office/drawing/2014/main" id="{876F737E-DAC7-6C6E-79E7-1D7C8C13EC2E}"/>
              </a:ext>
            </a:extLst>
          </p:cNvPr>
          <p:cNvSpPr>
            <a:spLocks noGrp="1"/>
          </p:cNvSpPr>
          <p:nvPr>
            <p:ph idx="1"/>
          </p:nvPr>
        </p:nvSpPr>
        <p:spPr>
          <a:xfrm>
            <a:off x="2438401" y="3429000"/>
            <a:ext cx="4876799" cy="2847702"/>
          </a:xfrm>
        </p:spPr>
        <p:txBody>
          <a:bodyPr>
            <a:normAutofit/>
          </a:bodyPr>
          <a:lstStyle/>
          <a:p>
            <a:r>
              <a:rPr lang="en-CA" b="0" i="0">
                <a:effectLst/>
              </a:rPr>
              <a:t>Safely handles file uploads by validating file types, setting file size limits, and storing uploaded files in secure locations.</a:t>
            </a:r>
            <a:endParaRPr lang="en-US"/>
          </a:p>
        </p:txBody>
      </p:sp>
      <p:pic>
        <p:nvPicPr>
          <p:cNvPr id="5" name="Picture 4" descr="Stack of files">
            <a:extLst>
              <a:ext uri="{FF2B5EF4-FFF2-40B4-BE49-F238E27FC236}">
                <a16:creationId xmlns:a16="http://schemas.microsoft.com/office/drawing/2014/main" id="{76F443B2-E8EA-201D-F137-086CF6DB8FA6}"/>
              </a:ext>
            </a:extLst>
          </p:cNvPr>
          <p:cNvPicPr>
            <a:picLocks noChangeAspect="1"/>
          </p:cNvPicPr>
          <p:nvPr/>
        </p:nvPicPr>
        <p:blipFill rotWithShape="1">
          <a:blip r:embed="rId2"/>
          <a:srcRect l="18469" r="15398" b="-2"/>
          <a:stretch/>
        </p:blipFill>
        <p:spPr>
          <a:xfrm>
            <a:off x="8115300" y="2743200"/>
            <a:ext cx="4076701" cy="4114800"/>
          </a:xfrm>
          <a:prstGeom prst="rect">
            <a:avLst/>
          </a:prstGeom>
          <a:noFill/>
        </p:spPr>
      </p:pic>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lstStyle/>
          <a:p>
            <a:pPr>
              <a:spcAft>
                <a:spcPts val="600"/>
              </a:spcAft>
            </a:pPr>
            <a:fld id="{E8C60573-8BA9-4F06-8BC5-309D58F96E5C}" type="datetime1">
              <a:rPr lang="en-US" smtClean="0"/>
              <a:pPr>
                <a:spcAft>
                  <a:spcPts val="600"/>
                </a:spcAft>
              </a:pPr>
              <a:t>11/23/23</a:t>
            </a:fld>
            <a:endParaRPr lang="en-US"/>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solidFill>
                  <a:srgbClr val="FFFFFF"/>
                </a:solidFill>
                <a:effectLst>
                  <a:outerShdw blurRad="38100" dist="38100" dir="2700000" algn="tl">
                    <a:srgbClr val="000000">
                      <a:alpha val="43137"/>
                    </a:srgbClr>
                  </a:outerShdw>
                </a:effectLst>
              </a:rPr>
              <a:pPr>
                <a:spcAft>
                  <a:spcPts val="600"/>
                </a:spcAft>
              </a:pPr>
              <a:t>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147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A9B4E-3DB4-2CB6-0F1D-E33DFB972DA8}"/>
              </a:ext>
            </a:extLst>
          </p:cNvPr>
          <p:cNvSpPr>
            <a:spLocks noGrp="1"/>
          </p:cNvSpPr>
          <p:nvPr>
            <p:ph type="title"/>
          </p:nvPr>
        </p:nvSpPr>
        <p:spPr>
          <a:xfrm>
            <a:off x="1557499" y="488619"/>
            <a:ext cx="9841658" cy="1075123"/>
          </a:xfrm>
        </p:spPr>
        <p:txBody>
          <a:bodyPr>
            <a:normAutofit/>
          </a:bodyPr>
          <a:lstStyle/>
          <a:p>
            <a:r>
              <a:rPr lang="en-CA" b="1" i="0">
                <a:effectLst/>
              </a:rPr>
              <a:t>Security Audits and Penetration Testing</a:t>
            </a:r>
            <a:endParaRPr lang="en-US" dirty="0"/>
          </a:p>
        </p:txBody>
      </p:sp>
      <p:sp>
        <p:nvSpPr>
          <p:cNvPr id="3" name="Content Placeholder 2">
            <a:extLst>
              <a:ext uri="{FF2B5EF4-FFF2-40B4-BE49-F238E27FC236}">
                <a16:creationId xmlns:a16="http://schemas.microsoft.com/office/drawing/2014/main" id="{88D33ADF-9997-9870-BAF8-8FEF3622D1DA}"/>
              </a:ext>
            </a:extLst>
          </p:cNvPr>
          <p:cNvSpPr>
            <a:spLocks noGrp="1"/>
          </p:cNvSpPr>
          <p:nvPr>
            <p:ph idx="1"/>
          </p:nvPr>
        </p:nvSpPr>
        <p:spPr>
          <a:xfrm>
            <a:off x="2438401" y="2743199"/>
            <a:ext cx="4876800" cy="3533503"/>
          </a:xfrm>
        </p:spPr>
        <p:txBody>
          <a:bodyPr>
            <a:normAutofit/>
          </a:bodyPr>
          <a:lstStyle/>
          <a:p>
            <a:r>
              <a:rPr lang="en-CA" b="0" i="0">
                <a:effectLst/>
              </a:rPr>
              <a:t>Conducts regular security audits and penetration testing to identify and address vulnerabilities.</a:t>
            </a:r>
          </a:p>
          <a:p>
            <a:r>
              <a:rPr lang="en-CA" b="0" i="0">
                <a:effectLst/>
              </a:rPr>
              <a:t>Implements comprehensive logging to track user activities and detect suspicious behaviour. Sets up monitoring and alerts for security events.</a:t>
            </a:r>
          </a:p>
          <a:p>
            <a:endParaRPr lang="en-US" dirty="0"/>
          </a:p>
        </p:txBody>
      </p:sp>
      <p:pic>
        <p:nvPicPr>
          <p:cNvPr id="6" name="Graphic 5">
            <a:extLst>
              <a:ext uri="{FF2B5EF4-FFF2-40B4-BE49-F238E27FC236}">
                <a16:creationId xmlns:a16="http://schemas.microsoft.com/office/drawing/2014/main" id="{1D6F2C4B-98FC-993E-1BE1-6A92054111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5302" y="3420612"/>
            <a:ext cx="3276598" cy="2074176"/>
          </a:xfrm>
          <a:prstGeom prst="rect">
            <a:avLst/>
          </a:prstGeom>
        </p:spPr>
      </p:pic>
      <p:sp>
        <p:nvSpPr>
          <p:cNvPr id="17"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lstStyle/>
          <a:p>
            <a:pPr>
              <a:spcAft>
                <a:spcPts val="600"/>
              </a:spcAft>
            </a:pPr>
            <a:fld id="{E8C60573-8BA9-4F06-8BC5-309D58F96E5C}" type="datetime1">
              <a:rPr lang="en-US" smtClean="0"/>
              <a:pPr>
                <a:spcAft>
                  <a:spcPts val="600"/>
                </a:spcAft>
              </a:pPr>
              <a:t>11/23/23</a:t>
            </a:fld>
            <a:endParaRPr lang="en-US"/>
          </a:p>
        </p:txBody>
      </p:sp>
      <p:sp>
        <p:nvSpPr>
          <p:cNvPr id="18"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lstStyle/>
          <a:p>
            <a:pPr>
              <a:spcAft>
                <a:spcPts val="600"/>
              </a:spcAft>
            </a:pPr>
            <a:r>
              <a:rPr lang="en-US" dirty="0"/>
              <a:t>Sample Footer Text</a:t>
            </a:r>
          </a:p>
        </p:txBody>
      </p:sp>
      <p:sp>
        <p:nvSpPr>
          <p:cNvPr id="19"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pPr>
                <a:spcAft>
                  <a:spcPts val="600"/>
                </a:spcAft>
              </a:pPr>
              <a:t>7</a:t>
            </a:fld>
            <a:endParaRPr lang="en-US"/>
          </a:p>
        </p:txBody>
      </p:sp>
    </p:spTree>
    <p:extLst>
      <p:ext uri="{BB962C8B-B14F-4D97-AF65-F5344CB8AC3E}">
        <p14:creationId xmlns:p14="http://schemas.microsoft.com/office/powerpoint/2010/main" val="2532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628D-E028-D5E2-2B25-A0A635A23F43}"/>
              </a:ext>
            </a:extLst>
          </p:cNvPr>
          <p:cNvSpPr>
            <a:spLocks noGrp="1"/>
          </p:cNvSpPr>
          <p:nvPr>
            <p:ph type="title"/>
          </p:nvPr>
        </p:nvSpPr>
        <p:spPr>
          <a:xfrm>
            <a:off x="1638298" y="435247"/>
            <a:ext cx="9493893" cy="1186903"/>
          </a:xfrm>
        </p:spPr>
        <p:txBody>
          <a:bodyPr>
            <a:normAutofit/>
          </a:bodyPr>
          <a:lstStyle/>
          <a:p>
            <a:r>
              <a:rPr lang="en-US" dirty="0"/>
              <a:t>API Security</a:t>
            </a:r>
          </a:p>
        </p:txBody>
      </p:sp>
      <p:sp>
        <p:nvSpPr>
          <p:cNvPr id="3" name="Content Placeholder 2">
            <a:extLst>
              <a:ext uri="{FF2B5EF4-FFF2-40B4-BE49-F238E27FC236}">
                <a16:creationId xmlns:a16="http://schemas.microsoft.com/office/drawing/2014/main" id="{86F4E895-8CD3-B153-E630-92E2C73AAEB3}"/>
              </a:ext>
            </a:extLst>
          </p:cNvPr>
          <p:cNvSpPr>
            <a:spLocks noGrp="1"/>
          </p:cNvSpPr>
          <p:nvPr>
            <p:ph idx="1"/>
          </p:nvPr>
        </p:nvSpPr>
        <p:spPr>
          <a:xfrm>
            <a:off x="1638300" y="2748405"/>
            <a:ext cx="4744334" cy="3418587"/>
          </a:xfrm>
        </p:spPr>
        <p:txBody>
          <a:bodyPr>
            <a:normAutofit/>
          </a:bodyPr>
          <a:lstStyle/>
          <a:p>
            <a:r>
              <a:rPr lang="en-CA" b="0" i="0">
                <a:effectLst/>
              </a:rPr>
              <a:t>Securing an API (Application Programming Interface) is crucial to protect sensitive data, prevent unauthorized access, and ensure the integrity of your application.</a:t>
            </a:r>
            <a:endParaRPr lang="en-US" dirty="0"/>
          </a:p>
        </p:txBody>
      </p:sp>
      <p:pic>
        <p:nvPicPr>
          <p:cNvPr id="4098" name="Picture 2" descr="5 Best API Security Testing Tools in 2022 (Ranked &amp; Reviewed) | APIsec">
            <a:extLst>
              <a:ext uri="{FF2B5EF4-FFF2-40B4-BE49-F238E27FC236}">
                <a16:creationId xmlns:a16="http://schemas.microsoft.com/office/drawing/2014/main" id="{A9E99228-8FB7-58BE-06EA-BB77F3BE0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2" r="29949"/>
          <a:stretch/>
        </p:blipFill>
        <p:spPr bwMode="auto">
          <a:xfrm>
            <a:off x="7322029" y="2057400"/>
            <a:ext cx="4069871" cy="4800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103" name="Date Placeholder 3">
            <a:extLst>
              <a:ext uri="{FF2B5EF4-FFF2-40B4-BE49-F238E27FC236}">
                <a16:creationId xmlns:a16="http://schemas.microsoft.com/office/drawing/2014/main" id="{D43CCAB2-22D6-47AE-BDF4-5E1E0EDFDC8F}"/>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4105" name="Footer Placeholder 4">
            <a:extLst>
              <a:ext uri="{FF2B5EF4-FFF2-40B4-BE49-F238E27FC236}">
                <a16:creationId xmlns:a16="http://schemas.microsoft.com/office/drawing/2014/main" id="{F4AD6949-88FF-48FF-8190-99C87E364906}"/>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4107" name="Slide Number Placeholder 5">
            <a:extLst>
              <a:ext uri="{FF2B5EF4-FFF2-40B4-BE49-F238E27FC236}">
                <a16:creationId xmlns:a16="http://schemas.microsoft.com/office/drawing/2014/main" id="{50E2B0EB-3E00-4ED9-8E36-A8AF03FD3CCC}"/>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8</a:t>
            </a:fld>
            <a:endParaRPr lang="en-US"/>
          </a:p>
        </p:txBody>
      </p:sp>
    </p:spTree>
    <p:extLst>
      <p:ext uri="{BB962C8B-B14F-4D97-AF65-F5344CB8AC3E}">
        <p14:creationId xmlns:p14="http://schemas.microsoft.com/office/powerpoint/2010/main" val="127152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7EC7-BFA6-AD57-9F07-FF63C4E1F2BF}"/>
              </a:ext>
            </a:extLst>
          </p:cNvPr>
          <p:cNvSpPr>
            <a:spLocks noGrp="1"/>
          </p:cNvSpPr>
          <p:nvPr>
            <p:ph type="title"/>
          </p:nvPr>
        </p:nvSpPr>
        <p:spPr>
          <a:xfrm>
            <a:off x="1219200" y="2057401"/>
            <a:ext cx="5257800" cy="1043260"/>
          </a:xfrm>
        </p:spPr>
        <p:txBody>
          <a:bodyPr anchor="ctr">
            <a:normAutofit/>
          </a:bodyPr>
          <a:lstStyle/>
          <a:p>
            <a:r>
              <a:rPr lang="en-CA" b="1" i="0">
                <a:effectLst/>
              </a:rPr>
              <a:t>Token Validation</a:t>
            </a:r>
            <a:endParaRPr lang="en-US" dirty="0"/>
          </a:p>
        </p:txBody>
      </p:sp>
      <p:sp>
        <p:nvSpPr>
          <p:cNvPr id="3" name="Content Placeholder 2">
            <a:extLst>
              <a:ext uri="{FF2B5EF4-FFF2-40B4-BE49-F238E27FC236}">
                <a16:creationId xmlns:a16="http://schemas.microsoft.com/office/drawing/2014/main" id="{4F0F4A83-FFFD-B68E-1377-2E6ABDA429E6}"/>
              </a:ext>
            </a:extLst>
          </p:cNvPr>
          <p:cNvSpPr>
            <a:spLocks noGrp="1"/>
          </p:cNvSpPr>
          <p:nvPr>
            <p:ph idx="1"/>
          </p:nvPr>
        </p:nvSpPr>
        <p:spPr>
          <a:xfrm>
            <a:off x="1220521" y="3100660"/>
            <a:ext cx="5274371" cy="1805169"/>
          </a:xfrm>
        </p:spPr>
        <p:txBody>
          <a:bodyPr>
            <a:normAutofit/>
          </a:bodyPr>
          <a:lstStyle/>
          <a:p>
            <a:pPr>
              <a:buFont typeface="Arial" panose="020B0604020202020204" pitchFamily="34" charset="0"/>
              <a:buChar char="•"/>
            </a:pPr>
            <a:r>
              <a:rPr lang="en-CA" b="0" i="0">
                <a:effectLst/>
              </a:rPr>
              <a:t>If using tokens for authentication (e.g., JWT), validate and verify tokens on the server side.</a:t>
            </a:r>
          </a:p>
          <a:p>
            <a:pPr>
              <a:buFont typeface="Arial" panose="020B0604020202020204" pitchFamily="34" charset="0"/>
              <a:buChar char="•"/>
            </a:pPr>
            <a:r>
              <a:rPr lang="en-CA" b="0" i="0">
                <a:effectLst/>
              </a:rPr>
              <a:t>Check token expiration, issuer, and signature to ensure their authenticity.</a:t>
            </a:r>
          </a:p>
        </p:txBody>
      </p:sp>
      <p:pic>
        <p:nvPicPr>
          <p:cNvPr id="2050" name="Picture 2" descr="What is JWT?. JWT stands for JSON Web Token. It… | by Kanchana Ranmuthu |  Dev Genius">
            <a:extLst>
              <a:ext uri="{FF2B5EF4-FFF2-40B4-BE49-F238E27FC236}">
                <a16:creationId xmlns:a16="http://schemas.microsoft.com/office/drawing/2014/main" id="{F6661580-75C7-AFAD-D19A-7B353B4F7E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1" y="2513140"/>
            <a:ext cx="3256390" cy="18317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61" name="Date Placeholder 3">
            <a:extLst>
              <a:ext uri="{FF2B5EF4-FFF2-40B4-BE49-F238E27FC236}">
                <a16:creationId xmlns:a16="http://schemas.microsoft.com/office/drawing/2014/main" id="{C8CB4EC0-30D7-4FCD-85AE-CD9CFAADBA37}"/>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11/23/23</a:t>
            </a:fld>
            <a:endParaRPr lang="en-US"/>
          </a:p>
        </p:txBody>
      </p:sp>
      <p:sp>
        <p:nvSpPr>
          <p:cNvPr id="2062" name="Footer Placeholder 4">
            <a:extLst>
              <a:ext uri="{FF2B5EF4-FFF2-40B4-BE49-F238E27FC236}">
                <a16:creationId xmlns:a16="http://schemas.microsoft.com/office/drawing/2014/main" id="{FC471A90-173B-4ACC-8B12-3CB7E5F6CCA4}"/>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2063" name="Slide Number Placeholder 5">
            <a:extLst>
              <a:ext uri="{FF2B5EF4-FFF2-40B4-BE49-F238E27FC236}">
                <a16:creationId xmlns:a16="http://schemas.microsoft.com/office/drawing/2014/main" id="{8433DBE3-DD23-42C3-8133-949FBC7A1BAD}"/>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9</a:t>
            </a:fld>
            <a:endParaRPr lang="en-US"/>
          </a:p>
        </p:txBody>
      </p:sp>
    </p:spTree>
    <p:extLst>
      <p:ext uri="{BB962C8B-B14F-4D97-AF65-F5344CB8AC3E}">
        <p14:creationId xmlns:p14="http://schemas.microsoft.com/office/powerpoint/2010/main" val="3448228769"/>
      </p:ext>
    </p:extLst>
  </p:cSld>
  <p:clrMapOvr>
    <a:masterClrMapping/>
  </p:clrMapOvr>
</p:sld>
</file>

<file path=ppt/theme/theme1.xml><?xml version="1.0" encoding="utf-8"?>
<a:theme xmlns:a="http://schemas.openxmlformats.org/drawingml/2006/main" name="Encase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TotalTime>
  <Words>464</Words>
  <Application>Microsoft Macintosh PowerPoint</Application>
  <PresentationFormat>Widescreen</PresentationFormat>
  <Paragraphs>58</Paragraphs>
  <Slides>12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Avenir Next LT Pro Light</vt:lpstr>
      <vt:lpstr>Calibri</vt:lpstr>
      <vt:lpstr>Söhne</vt:lpstr>
      <vt:lpstr>EncaseVTI</vt:lpstr>
      <vt:lpstr>Web App/API Security</vt:lpstr>
      <vt:lpstr>Web App Security</vt:lpstr>
      <vt:lpstr>Authentication and Authorization</vt:lpstr>
      <vt:lpstr>Input Validation</vt:lpstr>
      <vt:lpstr>Secure Communication</vt:lpstr>
      <vt:lpstr>File Upload Security</vt:lpstr>
      <vt:lpstr>Security Audits and Penetration Testing</vt:lpstr>
      <vt:lpstr>API Security</vt:lpstr>
      <vt:lpstr>Token Validation</vt:lpstr>
      <vt:lpstr>Rate Limiting</vt:lpstr>
      <vt:lpstr>Firewall</vt:lpstr>
      <vt:lpstr>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App/API Security</dc:title>
  <dc:creator>Ramkumar Velmurugan</dc:creator>
  <cp:lastModifiedBy>Ramkumar Velmurugan</cp:lastModifiedBy>
  <cp:revision>1</cp:revision>
  <dcterms:created xsi:type="dcterms:W3CDTF">2023-11-23T23:46:56Z</dcterms:created>
  <dcterms:modified xsi:type="dcterms:W3CDTF">2023-11-24T21:57:23Z</dcterms:modified>
</cp:coreProperties>
</file>